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l-SI" smtClean="0"/>
              <a:t>Uredite slog naslova matrice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7" name="Date Placeholder 6"/>
          <p:cNvSpPr>
            <a:spLocks noGrp="1"/>
          </p:cNvSpPr>
          <p:nvPr>
            <p:ph type="dt" sz="half" idx="10"/>
          </p:nvPr>
        </p:nvSpPr>
        <p:spPr/>
        <p:txBody>
          <a:bodyPr/>
          <a:lstStyle/>
          <a:p>
            <a:fld id="{ACF9C88C-2C1B-4FBC-9709-4D2CF862CA59}" type="datetimeFigureOut">
              <a:rPr lang="sl-SI" smtClean="0"/>
              <a:t>8. 10. 2017</a:t>
            </a:fld>
            <a:endParaRPr lang="sl-SI"/>
          </a:p>
        </p:txBody>
      </p:sp>
      <p:sp>
        <p:nvSpPr>
          <p:cNvPr id="8" name="Slide Number Placeholder 7"/>
          <p:cNvSpPr>
            <a:spLocks noGrp="1"/>
          </p:cNvSpPr>
          <p:nvPr>
            <p:ph type="sldNum" sz="quarter" idx="11"/>
          </p:nvPr>
        </p:nvSpPr>
        <p:spPr/>
        <p:txBody>
          <a:bodyPr/>
          <a:lstStyle/>
          <a:p>
            <a:fld id="{91642124-5CB4-4B41-9266-A072BD20829F}" type="slidenum">
              <a:rPr lang="sl-SI" smtClean="0"/>
              <a:t>‹#›</a:t>
            </a:fld>
            <a:endParaRPr lang="sl-SI"/>
          </a:p>
        </p:txBody>
      </p:sp>
      <p:sp>
        <p:nvSpPr>
          <p:cNvPr id="9" name="Footer Placeholder 8"/>
          <p:cNvSpPr>
            <a:spLocks noGrp="1"/>
          </p:cNvSpPr>
          <p:nvPr>
            <p:ph type="ftr" sz="quarter" idx="12"/>
          </p:nvPr>
        </p:nvSpPr>
        <p:spPr/>
        <p:txBody>
          <a:bodyPr/>
          <a:lstStyle/>
          <a:p>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ACF9C88C-2C1B-4FBC-9709-4D2CF862CA59}" type="datetimeFigureOut">
              <a:rPr lang="sl-SI" smtClean="0"/>
              <a:t>8. 10. 2017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ACF9C88C-2C1B-4FBC-9709-4D2CF862CA59}" type="datetimeFigureOut">
              <a:rPr lang="sl-SI" smtClean="0"/>
              <a:t>8. 10. 2017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10"/>
          </p:nvPr>
        </p:nvSpPr>
        <p:spPr/>
        <p:txBody>
          <a:bodyPr/>
          <a:lstStyle/>
          <a:p>
            <a:fld id="{ACF9C88C-2C1B-4FBC-9709-4D2CF862CA59}" type="datetimeFigureOut">
              <a:rPr lang="sl-SI" smtClean="0"/>
              <a:t>8. 10. 2017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l-SI" smtClean="0"/>
              <a:t>Uredite slog naslova matrice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CF9C88C-2C1B-4FBC-9709-4D2CF862CA59}" type="datetimeFigureOut">
              <a:rPr lang="sl-SI" smtClean="0"/>
              <a:t>8. 10. 2017</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1642124-5CB4-4B41-9266-A072BD20829F}" type="slidenum">
              <a:rPr lang="sl-SI" smtClean="0"/>
              <a:t>‹#›</a:t>
            </a:fld>
            <a:endParaRPr lang="sl-SI"/>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5" name="Date Placeholder 4"/>
          <p:cNvSpPr>
            <a:spLocks noGrp="1"/>
          </p:cNvSpPr>
          <p:nvPr>
            <p:ph type="dt" sz="half" idx="10"/>
          </p:nvPr>
        </p:nvSpPr>
        <p:spPr/>
        <p:txBody>
          <a:bodyPr/>
          <a:lstStyle/>
          <a:p>
            <a:fld id="{ACF9C88C-2C1B-4FBC-9709-4D2CF862CA59}" type="datetimeFigureOut">
              <a:rPr lang="sl-SI" smtClean="0"/>
              <a:t>8. 10. 2017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642124-5CB4-4B41-9266-A072BD20829F}" type="slidenum">
              <a:rPr lang="sl-SI" smtClean="0"/>
              <a:t>‹#›</a:t>
            </a:fld>
            <a:endParaRPr lang="sl-SI"/>
          </a:p>
        </p:txBody>
      </p:sp>
      <p:sp>
        <p:nvSpPr>
          <p:cNvPr id="9" name="Content Placeholder 8"/>
          <p:cNvSpPr>
            <a:spLocks noGrp="1"/>
          </p:cNvSpPr>
          <p:nvPr>
            <p:ph sz="quarter" idx="13"/>
          </p:nvPr>
        </p:nvSpPr>
        <p:spPr>
          <a:xfrm>
            <a:off x="365760" y="1600200"/>
            <a:ext cx="4041648" cy="452628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7" name="Date Placeholder 6"/>
          <p:cNvSpPr>
            <a:spLocks noGrp="1"/>
          </p:cNvSpPr>
          <p:nvPr>
            <p:ph type="dt" sz="half" idx="10"/>
          </p:nvPr>
        </p:nvSpPr>
        <p:spPr/>
        <p:txBody>
          <a:bodyPr/>
          <a:lstStyle/>
          <a:p>
            <a:fld id="{ACF9C88C-2C1B-4FBC-9709-4D2CF862CA59}" type="datetimeFigureOut">
              <a:rPr lang="sl-SI" smtClean="0"/>
              <a:t>8. 10. 2017</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1642124-5CB4-4B41-9266-A072BD20829F}" type="slidenum">
              <a:rPr lang="sl-SI" smtClean="0"/>
              <a:t>‹#›</a:t>
            </a:fld>
            <a:endParaRPr lang="sl-SI"/>
          </a:p>
        </p:txBody>
      </p:sp>
      <p:sp>
        <p:nvSpPr>
          <p:cNvPr id="11" name="Content Placeholder 10"/>
          <p:cNvSpPr>
            <a:spLocks noGrp="1"/>
          </p:cNvSpPr>
          <p:nvPr>
            <p:ph sz="quarter" idx="13"/>
          </p:nvPr>
        </p:nvSpPr>
        <p:spPr>
          <a:xfrm>
            <a:off x="457200" y="2212848"/>
            <a:ext cx="4041648" cy="391363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ACF9C88C-2C1B-4FBC-9709-4D2CF862CA59}" type="datetimeFigureOut">
              <a:rPr lang="sl-SI" smtClean="0"/>
              <a:t>8. 10. 2017</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9C88C-2C1B-4FBC-9709-4D2CF862CA59}" type="datetimeFigureOut">
              <a:rPr lang="sl-SI" smtClean="0"/>
              <a:t>8. 10. 2017</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l-SI" smtClean="0"/>
              <a:t>Uredite slog naslova matrice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CF9C88C-2C1B-4FBC-9709-4D2CF862CA59}" type="datetimeFigureOut">
              <a:rPr lang="sl-SI" smtClean="0"/>
              <a:t>8. 10. 2017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l-SI" smtClean="0"/>
              <a:t>Uredite slog naslova matrice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CF9C88C-2C1B-4FBC-9709-4D2CF862CA59}" type="datetimeFigureOut">
              <a:rPr lang="sl-SI" smtClean="0"/>
              <a:t>8. 10. 2017</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1642124-5CB4-4B41-9266-A072BD20829F}"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l-SI" smtClean="0"/>
              <a:t>Uredite slog naslova matrice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CF9C88C-2C1B-4FBC-9709-4D2CF862CA59}" type="datetimeFigureOut">
              <a:rPr lang="sl-SI" smtClean="0"/>
              <a:t>8. 10. 2017</a:t>
            </a:fld>
            <a:endParaRPr lang="sl-SI"/>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l-SI"/>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642124-5CB4-4B41-9266-A072BD20829F}" type="slidenum">
              <a:rPr lang="sl-SI" smtClean="0"/>
              <a:t>‹#›</a:t>
            </a:fld>
            <a:endParaRPr lang="sl-SI"/>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052736"/>
            <a:ext cx="7772400" cy="4267200"/>
          </a:xfrm>
        </p:spPr>
        <p:txBody>
          <a:bodyPr/>
          <a:lstStyle/>
          <a:p>
            <a:r>
              <a:rPr lang="sl-SI" dirty="0" smtClean="0">
                <a:solidFill>
                  <a:schemeClr val="tx1">
                    <a:lumMod val="75000"/>
                    <a:lumOff val="25000"/>
                  </a:schemeClr>
                </a:solidFill>
              </a:rPr>
              <a:t/>
            </a:r>
            <a:br>
              <a:rPr lang="sl-SI" dirty="0" smtClean="0">
                <a:solidFill>
                  <a:schemeClr val="tx1">
                    <a:lumMod val="75000"/>
                    <a:lumOff val="25000"/>
                  </a:schemeClr>
                </a:solidFill>
              </a:rPr>
            </a:br>
            <a:r>
              <a:rPr lang="sl-SI" dirty="0">
                <a:solidFill>
                  <a:schemeClr val="tx1">
                    <a:lumMod val="75000"/>
                    <a:lumOff val="25000"/>
                  </a:schemeClr>
                </a:solidFill>
              </a:rPr>
              <a:t/>
            </a:r>
            <a:br>
              <a:rPr lang="sl-SI" dirty="0">
                <a:solidFill>
                  <a:schemeClr val="tx1">
                    <a:lumMod val="75000"/>
                    <a:lumOff val="25000"/>
                  </a:schemeClr>
                </a:solidFill>
              </a:rPr>
            </a:br>
            <a:r>
              <a:rPr lang="sl-SI" dirty="0" smtClean="0">
                <a:solidFill>
                  <a:schemeClr val="tx1">
                    <a:lumMod val="75000"/>
                    <a:lumOff val="25000"/>
                  </a:schemeClr>
                </a:solidFill>
              </a:rPr>
              <a:t/>
            </a:r>
            <a:br>
              <a:rPr lang="sl-SI" dirty="0" smtClean="0">
                <a:solidFill>
                  <a:schemeClr val="tx1">
                    <a:lumMod val="75000"/>
                    <a:lumOff val="25000"/>
                  </a:schemeClr>
                </a:solidFill>
              </a:rPr>
            </a:br>
            <a:r>
              <a:rPr lang="sl-SI" dirty="0">
                <a:solidFill>
                  <a:schemeClr val="tx1">
                    <a:lumMod val="75000"/>
                    <a:lumOff val="25000"/>
                  </a:schemeClr>
                </a:solidFill>
              </a:rPr>
              <a:t> </a:t>
            </a:r>
            <a:r>
              <a:rPr lang="sl-SI" dirty="0" smtClean="0">
                <a:solidFill>
                  <a:schemeClr val="tx1">
                    <a:lumMod val="75000"/>
                    <a:lumOff val="25000"/>
                  </a:schemeClr>
                </a:solidFill>
              </a:rPr>
              <a:t/>
            </a:r>
            <a:br>
              <a:rPr lang="sl-SI" dirty="0" smtClean="0">
                <a:solidFill>
                  <a:schemeClr val="tx1">
                    <a:lumMod val="75000"/>
                    <a:lumOff val="25000"/>
                  </a:schemeClr>
                </a:solidFill>
              </a:rPr>
            </a:br>
            <a:r>
              <a:rPr lang="sl-SI" dirty="0" smtClean="0">
                <a:solidFill>
                  <a:schemeClr val="tx1">
                    <a:lumMod val="75000"/>
                    <a:lumOff val="25000"/>
                  </a:schemeClr>
                </a:solidFill>
              </a:rPr>
              <a:t>Postajam bližnji</a:t>
            </a:r>
            <a:br>
              <a:rPr lang="sl-SI" dirty="0" smtClean="0">
                <a:solidFill>
                  <a:schemeClr val="tx1">
                    <a:lumMod val="75000"/>
                    <a:lumOff val="25000"/>
                  </a:schemeClr>
                </a:solidFill>
              </a:rPr>
            </a:br>
            <a:r>
              <a:rPr lang="sl-SI" dirty="0">
                <a:solidFill>
                  <a:schemeClr val="tx1">
                    <a:lumMod val="75000"/>
                    <a:lumOff val="25000"/>
                  </a:schemeClr>
                </a:solidFill>
              </a:rPr>
              <a:t/>
            </a:r>
            <a:br>
              <a:rPr lang="sl-SI" dirty="0">
                <a:solidFill>
                  <a:schemeClr val="tx1">
                    <a:lumMod val="75000"/>
                    <a:lumOff val="25000"/>
                  </a:schemeClr>
                </a:solidFill>
              </a:rPr>
            </a:br>
            <a:endParaRPr lang="sl-SI" dirty="0">
              <a:solidFill>
                <a:schemeClr val="tx1">
                  <a:lumMod val="75000"/>
                  <a:lumOff val="25000"/>
                </a:schemeClr>
              </a:solidFill>
            </a:endParaRPr>
          </a:p>
        </p:txBody>
      </p:sp>
      <p:sp>
        <p:nvSpPr>
          <p:cNvPr id="3" name="Podnaslov 2"/>
          <p:cNvSpPr>
            <a:spLocks noGrp="1"/>
          </p:cNvSpPr>
          <p:nvPr>
            <p:ph type="subTitle" idx="1"/>
          </p:nvPr>
        </p:nvSpPr>
        <p:spPr>
          <a:xfrm>
            <a:off x="-972616" y="6248400"/>
            <a:ext cx="6400800" cy="1219200"/>
          </a:xfrm>
        </p:spPr>
        <p:txBody>
          <a:bodyPr/>
          <a:lstStyle/>
          <a:p>
            <a:r>
              <a:rPr lang="sl-SI" dirty="0" err="1" smtClean="0"/>
              <a:t>Kateheze</a:t>
            </a:r>
            <a:r>
              <a:rPr lang="sl-SI" dirty="0" smtClean="0"/>
              <a:t> za odrasle</a:t>
            </a:r>
            <a:endParaRPr lang="sl-SI" dirty="0"/>
          </a:p>
        </p:txBody>
      </p:sp>
    </p:spTree>
    <p:extLst>
      <p:ext uri="{BB962C8B-B14F-4D97-AF65-F5344CB8AC3E}">
        <p14:creationId xmlns:p14="http://schemas.microsoft.com/office/powerpoint/2010/main" val="3717822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251520" y="260648"/>
            <a:ext cx="8640960" cy="6264696"/>
          </a:xfrm>
        </p:spPr>
        <p:txBody>
          <a:bodyPr>
            <a:normAutofit/>
          </a:bodyPr>
          <a:lstStyle/>
          <a:p>
            <a:pPr marL="0" indent="0" algn="ctr">
              <a:buNone/>
            </a:pPr>
            <a:endParaRPr lang="sl-SI" dirty="0" smtClean="0">
              <a:solidFill>
                <a:schemeClr val="tx1">
                  <a:lumMod val="75000"/>
                  <a:lumOff val="25000"/>
                </a:schemeClr>
              </a:solidFill>
              <a:latin typeface="+mn-lt"/>
            </a:endParaRPr>
          </a:p>
          <a:p>
            <a:pPr marL="0" indent="0" algn="ctr">
              <a:buNone/>
            </a:pPr>
            <a:r>
              <a:rPr lang="sl-SI" dirty="0" smtClean="0">
                <a:solidFill>
                  <a:schemeClr val="tx1">
                    <a:lumMod val="75000"/>
                    <a:lumOff val="25000"/>
                  </a:schemeClr>
                </a:solidFill>
                <a:latin typeface="+mn-lt"/>
              </a:rPr>
              <a:t>Veselite </a:t>
            </a:r>
            <a:r>
              <a:rPr lang="sl-SI" dirty="0">
                <a:solidFill>
                  <a:schemeClr val="tx1">
                    <a:lumMod val="75000"/>
                    <a:lumOff val="25000"/>
                  </a:schemeClr>
                </a:solidFill>
                <a:latin typeface="+mn-lt"/>
              </a:rPr>
              <a:t>se v Gospodu zmeraj; ponavljam vam, veselite se. Vaša dobrota bodi znana vsem ljudem. Gospod je blizu. Nič ne skrbite, ampak ob vsaki priložnosti izražajte svoje želje Bogu z molitvijo in prošnjo, z zahvaljevanjem.  In Božji mir, ki presega vsak um, bo varoval vaša srca in vaše misli v Kristusu Jezusu.</a:t>
            </a:r>
          </a:p>
          <a:p>
            <a:pPr marL="0" indent="0" algn="ctr">
              <a:buNone/>
            </a:pPr>
            <a:r>
              <a:rPr lang="sl-SI" dirty="0">
                <a:solidFill>
                  <a:schemeClr val="tx1">
                    <a:lumMod val="75000"/>
                    <a:lumOff val="25000"/>
                  </a:schemeClr>
                </a:solidFill>
                <a:latin typeface="+mn-lt"/>
              </a:rPr>
              <a:t>Sicer pa, bratje, vse, kar je resnično, kar je vzvišeno, kar je pravično, kar je čisto, kar je ljubeznivo, kar je častno, kar je količkaj krepostno in hvalevredno, vse to imejte v mislih. Kar ste se od mene naučili, prejeli, slišali in videli, to delajte. In Bog miru bo z vami. </a:t>
            </a:r>
            <a:endParaRPr lang="sl-SI" dirty="0" smtClean="0">
              <a:solidFill>
                <a:schemeClr val="tx1">
                  <a:lumMod val="75000"/>
                  <a:lumOff val="25000"/>
                </a:schemeClr>
              </a:solidFill>
              <a:latin typeface="+mn-lt"/>
            </a:endParaRPr>
          </a:p>
          <a:p>
            <a:pPr marL="0" indent="0" algn="ctr">
              <a:buNone/>
            </a:pPr>
            <a:r>
              <a:rPr lang="sl-SI" dirty="0" smtClean="0">
                <a:solidFill>
                  <a:schemeClr val="tx1">
                    <a:lumMod val="75000"/>
                    <a:lumOff val="25000"/>
                  </a:schemeClr>
                </a:solidFill>
                <a:latin typeface="+mn-lt"/>
              </a:rPr>
              <a:t>(</a:t>
            </a:r>
            <a:r>
              <a:rPr lang="sl-SI" dirty="0" err="1">
                <a:solidFill>
                  <a:schemeClr val="tx1">
                    <a:lumMod val="75000"/>
                    <a:lumOff val="25000"/>
                  </a:schemeClr>
                </a:solidFill>
                <a:latin typeface="+mn-lt"/>
              </a:rPr>
              <a:t>Flp</a:t>
            </a:r>
            <a:r>
              <a:rPr lang="sl-SI" dirty="0">
                <a:solidFill>
                  <a:schemeClr val="tx1">
                    <a:lumMod val="75000"/>
                    <a:lumOff val="25000"/>
                  </a:schemeClr>
                </a:solidFill>
                <a:latin typeface="+mn-lt"/>
              </a:rPr>
              <a:t> 4,4–9)</a:t>
            </a:r>
          </a:p>
          <a:p>
            <a:pPr marL="0" indent="0">
              <a:buNone/>
            </a:pPr>
            <a:endParaRPr lang="sl-SI" dirty="0">
              <a:solidFill>
                <a:schemeClr val="tx1">
                  <a:lumMod val="75000"/>
                  <a:lumOff val="25000"/>
                </a:schemeClr>
              </a:solidFill>
            </a:endParaRPr>
          </a:p>
        </p:txBody>
      </p:sp>
    </p:spTree>
    <p:extLst>
      <p:ext uri="{BB962C8B-B14F-4D97-AF65-F5344CB8AC3E}">
        <p14:creationId xmlns:p14="http://schemas.microsoft.com/office/powerpoint/2010/main" val="394048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pPr marL="0" indent="0" algn="ctr">
              <a:buNone/>
            </a:pPr>
            <a:endParaRPr lang="sl-SI" sz="4400" i="1" dirty="0" smtClean="0">
              <a:solidFill>
                <a:schemeClr val="tx1">
                  <a:lumMod val="75000"/>
                  <a:lumOff val="25000"/>
                </a:schemeClr>
              </a:solidFill>
              <a:latin typeface="+mn-lt"/>
            </a:endParaRPr>
          </a:p>
          <a:p>
            <a:pPr marL="0" indent="0" algn="ctr">
              <a:buNone/>
            </a:pPr>
            <a:r>
              <a:rPr lang="sl-SI" sz="4400" i="1" dirty="0" smtClean="0">
                <a:solidFill>
                  <a:schemeClr val="tx1">
                    <a:lumMod val="75000"/>
                    <a:lumOff val="25000"/>
                  </a:schemeClr>
                </a:solidFill>
                <a:latin typeface="+mn-lt"/>
              </a:rPr>
              <a:t>„Vaša </a:t>
            </a:r>
            <a:r>
              <a:rPr lang="sl-SI" sz="4400" i="1" dirty="0">
                <a:solidFill>
                  <a:schemeClr val="tx1">
                    <a:lumMod val="75000"/>
                    <a:lumOff val="25000"/>
                  </a:schemeClr>
                </a:solidFill>
                <a:latin typeface="+mn-lt"/>
              </a:rPr>
              <a:t>dobrota bodi znana vsem ljudem</a:t>
            </a:r>
            <a:r>
              <a:rPr lang="sl-SI" sz="4400" i="1" dirty="0" smtClean="0">
                <a:solidFill>
                  <a:schemeClr val="tx1">
                    <a:lumMod val="75000"/>
                    <a:lumOff val="25000"/>
                  </a:schemeClr>
                </a:solidFill>
                <a:latin typeface="+mn-lt"/>
              </a:rPr>
              <a:t>.“</a:t>
            </a:r>
            <a:endParaRPr lang="sl-SI" sz="4400" dirty="0">
              <a:solidFill>
                <a:schemeClr val="tx1">
                  <a:lumMod val="75000"/>
                  <a:lumOff val="25000"/>
                </a:schemeClr>
              </a:solidFill>
              <a:latin typeface="+mn-lt"/>
            </a:endParaRPr>
          </a:p>
        </p:txBody>
      </p:sp>
    </p:spTree>
    <p:extLst>
      <p:ext uri="{BB962C8B-B14F-4D97-AF65-F5344CB8AC3E}">
        <p14:creationId xmlns:p14="http://schemas.microsoft.com/office/powerpoint/2010/main" val="3730478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r>
              <a:rPr lang="sl-SI" sz="2800" dirty="0" smtClean="0">
                <a:solidFill>
                  <a:schemeClr val="tx1">
                    <a:lumMod val="75000"/>
                    <a:lumOff val="25000"/>
                  </a:schemeClr>
                </a:solidFill>
                <a:latin typeface="+mn-lt"/>
              </a:rPr>
              <a:t>Kako opazim stisko drugega?</a:t>
            </a:r>
          </a:p>
          <a:p>
            <a:endParaRPr lang="sl-SI" sz="2800" dirty="0">
              <a:solidFill>
                <a:schemeClr val="tx1">
                  <a:lumMod val="75000"/>
                  <a:lumOff val="25000"/>
                </a:schemeClr>
              </a:solidFill>
              <a:latin typeface="+mn-lt"/>
            </a:endParaRPr>
          </a:p>
          <a:p>
            <a:r>
              <a:rPr lang="sl-SI" sz="2800" dirty="0" smtClean="0">
                <a:solidFill>
                  <a:schemeClr val="tx1">
                    <a:lumMod val="75000"/>
                    <a:lumOff val="25000"/>
                  </a:schemeClr>
                </a:solidFill>
                <a:latin typeface="+mn-lt"/>
              </a:rPr>
              <a:t>Kdo je moj bližnji?</a:t>
            </a:r>
          </a:p>
          <a:p>
            <a:endParaRPr lang="sl-SI" sz="2800" dirty="0">
              <a:solidFill>
                <a:schemeClr val="tx1">
                  <a:lumMod val="75000"/>
                  <a:lumOff val="25000"/>
                </a:schemeClr>
              </a:solidFill>
              <a:latin typeface="+mn-lt"/>
            </a:endParaRPr>
          </a:p>
          <a:p>
            <a:r>
              <a:rPr lang="sl-SI" sz="2800" dirty="0" smtClean="0">
                <a:solidFill>
                  <a:schemeClr val="tx1">
                    <a:lumMod val="75000"/>
                    <a:lumOff val="25000"/>
                  </a:schemeClr>
                </a:solidFill>
                <a:latin typeface="+mn-lt"/>
              </a:rPr>
              <a:t>Je moja vera rodovitna? Rodi dobra dela?</a:t>
            </a:r>
          </a:p>
          <a:p>
            <a:endParaRPr lang="sl-SI" sz="2800" dirty="0">
              <a:solidFill>
                <a:schemeClr val="tx1">
                  <a:lumMod val="75000"/>
                  <a:lumOff val="25000"/>
                </a:schemeClr>
              </a:solidFill>
              <a:latin typeface="+mn-lt"/>
            </a:endParaRPr>
          </a:p>
          <a:p>
            <a:r>
              <a:rPr lang="sl-SI" sz="2800" dirty="0" smtClean="0">
                <a:solidFill>
                  <a:schemeClr val="tx1">
                    <a:lumMod val="75000"/>
                    <a:lumOff val="25000"/>
                  </a:schemeClr>
                </a:solidFill>
                <a:latin typeface="+mn-lt"/>
              </a:rPr>
              <a:t>Kako delam dobro?</a:t>
            </a:r>
            <a:endParaRPr lang="sl-SI" sz="2800" dirty="0">
              <a:solidFill>
                <a:schemeClr val="tx1">
                  <a:lumMod val="75000"/>
                  <a:lumOff val="25000"/>
                </a:schemeClr>
              </a:solidFill>
              <a:latin typeface="+mn-lt"/>
            </a:endParaRPr>
          </a:p>
        </p:txBody>
      </p:sp>
    </p:spTree>
    <p:extLst>
      <p:ext uri="{BB962C8B-B14F-4D97-AF65-F5344CB8AC3E}">
        <p14:creationId xmlns:p14="http://schemas.microsoft.com/office/powerpoint/2010/main" val="379495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0" y="116632"/>
            <a:ext cx="8964488" cy="6840760"/>
          </a:xfrm>
        </p:spPr>
        <p:txBody>
          <a:bodyPr>
            <a:normAutofit/>
          </a:bodyPr>
          <a:lstStyle/>
          <a:p>
            <a:pPr marL="0" indent="0" algn="ctr">
              <a:buNone/>
            </a:pPr>
            <a:r>
              <a:rPr lang="sl-SI" sz="2300" dirty="0">
                <a:solidFill>
                  <a:schemeClr val="tx1">
                    <a:lumMod val="75000"/>
                    <a:lumOff val="25000"/>
                  </a:schemeClr>
                </a:solidFill>
                <a:latin typeface="+mn-lt"/>
              </a:rPr>
              <a:t>Gospod, </a:t>
            </a:r>
          </a:p>
          <a:p>
            <a:pPr marL="0" indent="0" algn="ctr">
              <a:buNone/>
            </a:pPr>
            <a:r>
              <a:rPr lang="sl-SI" sz="2300" dirty="0">
                <a:solidFill>
                  <a:schemeClr val="tx1">
                    <a:lumMod val="75000"/>
                    <a:lumOff val="25000"/>
                  </a:schemeClr>
                </a:solidFill>
                <a:latin typeface="+mn-lt"/>
              </a:rPr>
              <a:t>nauči me velikodušnosti, </a:t>
            </a:r>
          </a:p>
          <a:p>
            <a:pPr marL="0" indent="0" algn="ctr">
              <a:buNone/>
            </a:pPr>
            <a:r>
              <a:rPr lang="sl-SI" sz="2300" dirty="0">
                <a:solidFill>
                  <a:schemeClr val="tx1">
                    <a:lumMod val="75000"/>
                    <a:lumOff val="25000"/>
                  </a:schemeClr>
                </a:solidFill>
                <a:latin typeface="+mn-lt"/>
              </a:rPr>
              <a:t>da bom dajal brez preračunljivosti, </a:t>
            </a:r>
          </a:p>
          <a:p>
            <a:pPr marL="0" indent="0" algn="ctr">
              <a:buNone/>
            </a:pPr>
            <a:r>
              <a:rPr lang="sl-SI" sz="2300" dirty="0">
                <a:solidFill>
                  <a:schemeClr val="tx1">
                    <a:lumMod val="75000"/>
                    <a:lumOff val="25000"/>
                  </a:schemeClr>
                </a:solidFill>
                <a:latin typeface="+mn-lt"/>
              </a:rPr>
              <a:t>da bom vračal dobro za hudo, </a:t>
            </a:r>
          </a:p>
          <a:p>
            <a:pPr marL="0" indent="0" algn="ctr">
              <a:buNone/>
            </a:pPr>
            <a:r>
              <a:rPr lang="sl-SI" sz="2300" dirty="0">
                <a:solidFill>
                  <a:schemeClr val="tx1">
                    <a:lumMod val="75000"/>
                    <a:lumOff val="25000"/>
                  </a:schemeClr>
                </a:solidFill>
                <a:latin typeface="+mn-lt"/>
              </a:rPr>
              <a:t>da bom služil, ne da bi pričakoval povračilo, </a:t>
            </a:r>
          </a:p>
          <a:p>
            <a:pPr marL="0" indent="0" algn="ctr">
              <a:buNone/>
            </a:pPr>
            <a:r>
              <a:rPr lang="sl-SI" sz="2300" dirty="0">
                <a:solidFill>
                  <a:schemeClr val="tx1">
                    <a:lumMod val="75000"/>
                    <a:lumOff val="25000"/>
                  </a:schemeClr>
                </a:solidFill>
                <a:latin typeface="+mn-lt"/>
              </a:rPr>
              <a:t>da se bom približal človeku, ki mi ni všeč, </a:t>
            </a:r>
          </a:p>
          <a:p>
            <a:pPr marL="0" indent="0" algn="ctr">
              <a:buNone/>
            </a:pPr>
            <a:r>
              <a:rPr lang="sl-SI" sz="2300" dirty="0">
                <a:solidFill>
                  <a:schemeClr val="tx1">
                    <a:lumMod val="75000"/>
                    <a:lumOff val="25000"/>
                  </a:schemeClr>
                </a:solidFill>
                <a:latin typeface="+mn-lt"/>
              </a:rPr>
              <a:t>da bom delal dobro tistemu, ki mi ne more povrniti, </a:t>
            </a:r>
          </a:p>
          <a:p>
            <a:pPr marL="0" indent="0" algn="ctr">
              <a:buNone/>
            </a:pPr>
            <a:r>
              <a:rPr lang="sl-SI" sz="2300" dirty="0">
                <a:solidFill>
                  <a:schemeClr val="tx1">
                    <a:lumMod val="75000"/>
                    <a:lumOff val="25000"/>
                  </a:schemeClr>
                </a:solidFill>
                <a:latin typeface="+mn-lt"/>
              </a:rPr>
              <a:t>da bom vedno ljubil zastonj, </a:t>
            </a:r>
          </a:p>
          <a:p>
            <a:pPr marL="0" indent="0" algn="ctr">
              <a:buNone/>
            </a:pPr>
            <a:r>
              <a:rPr lang="sl-SI" sz="2300" dirty="0">
                <a:solidFill>
                  <a:schemeClr val="tx1">
                    <a:lumMod val="75000"/>
                    <a:lumOff val="25000"/>
                  </a:schemeClr>
                </a:solidFill>
                <a:latin typeface="+mn-lt"/>
              </a:rPr>
              <a:t>da pri delu ne bom mislil na počitek. In ker nimam </a:t>
            </a:r>
            <a:r>
              <a:rPr lang="sl-SI" sz="2300" dirty="0" smtClean="0">
                <a:solidFill>
                  <a:schemeClr val="tx1">
                    <a:lumMod val="75000"/>
                    <a:lumOff val="25000"/>
                  </a:schemeClr>
                </a:solidFill>
                <a:latin typeface="+mn-lt"/>
              </a:rPr>
              <a:t>ničesar,</a:t>
            </a:r>
          </a:p>
          <a:p>
            <a:pPr marL="0" indent="0" algn="ctr">
              <a:buNone/>
            </a:pPr>
            <a:r>
              <a:rPr lang="sl-SI" sz="2300" dirty="0" smtClean="0">
                <a:solidFill>
                  <a:schemeClr val="tx1">
                    <a:lumMod val="75000"/>
                    <a:lumOff val="25000"/>
                  </a:schemeClr>
                </a:solidFill>
                <a:latin typeface="+mn-lt"/>
              </a:rPr>
              <a:t>razen </a:t>
            </a:r>
            <a:r>
              <a:rPr lang="sl-SI" sz="2300" dirty="0">
                <a:solidFill>
                  <a:schemeClr val="tx1">
                    <a:lumMod val="75000"/>
                    <a:lumOff val="25000"/>
                  </a:schemeClr>
                </a:solidFill>
                <a:latin typeface="+mn-lt"/>
              </a:rPr>
              <a:t>da se dajem, </a:t>
            </a:r>
          </a:p>
          <a:p>
            <a:pPr marL="0" indent="0" algn="ctr">
              <a:buNone/>
            </a:pPr>
            <a:r>
              <a:rPr lang="sl-SI" sz="2300" dirty="0">
                <a:solidFill>
                  <a:schemeClr val="tx1">
                    <a:lumMod val="75000"/>
                    <a:lumOff val="25000"/>
                  </a:schemeClr>
                </a:solidFill>
                <a:latin typeface="+mn-lt"/>
              </a:rPr>
              <a:t>daj, da se bom vedno bolj razdejal vsem, </a:t>
            </a:r>
          </a:p>
          <a:p>
            <a:pPr marL="0" indent="0" algn="ctr">
              <a:buNone/>
            </a:pPr>
            <a:r>
              <a:rPr lang="sl-SI" sz="2300" dirty="0">
                <a:solidFill>
                  <a:schemeClr val="tx1">
                    <a:lumMod val="75000"/>
                    <a:lumOff val="25000"/>
                  </a:schemeClr>
                </a:solidFill>
                <a:latin typeface="+mn-lt"/>
              </a:rPr>
              <a:t>ki me potrebujejo, </a:t>
            </a:r>
          </a:p>
          <a:p>
            <a:pPr marL="0" indent="0" algn="ctr">
              <a:buNone/>
            </a:pPr>
            <a:r>
              <a:rPr lang="sl-SI" sz="2300" dirty="0">
                <a:solidFill>
                  <a:schemeClr val="tx1">
                    <a:lumMod val="75000"/>
                    <a:lumOff val="25000"/>
                  </a:schemeClr>
                </a:solidFill>
                <a:latin typeface="+mn-lt"/>
              </a:rPr>
              <a:t>in bom pričakoval plačilo samo od tebe. </a:t>
            </a:r>
          </a:p>
          <a:p>
            <a:pPr marL="0" indent="0" algn="ctr">
              <a:buNone/>
            </a:pPr>
            <a:r>
              <a:rPr lang="sl-SI" sz="2300" dirty="0">
                <a:solidFill>
                  <a:schemeClr val="tx1">
                    <a:lumMod val="75000"/>
                    <a:lumOff val="25000"/>
                  </a:schemeClr>
                </a:solidFill>
                <a:latin typeface="+mn-lt"/>
              </a:rPr>
              <a:t>Ali bolje: pričakoval bom, </a:t>
            </a:r>
          </a:p>
          <a:p>
            <a:pPr marL="0" indent="0" algn="ctr">
              <a:buNone/>
            </a:pPr>
            <a:r>
              <a:rPr lang="sl-SI" sz="2300" dirty="0">
                <a:solidFill>
                  <a:schemeClr val="tx1">
                    <a:lumMod val="75000"/>
                    <a:lumOff val="25000"/>
                  </a:schemeClr>
                </a:solidFill>
                <a:latin typeface="+mn-lt"/>
              </a:rPr>
              <a:t>da boš ti sam moje plačilo. Amen. </a:t>
            </a:r>
          </a:p>
          <a:p>
            <a:pPr marL="0" indent="0" algn="ctr">
              <a:buNone/>
            </a:pPr>
            <a:r>
              <a:rPr lang="sl-SI" sz="2600" i="1" dirty="0">
                <a:solidFill>
                  <a:schemeClr val="tx1">
                    <a:lumMod val="75000"/>
                    <a:lumOff val="25000"/>
                  </a:schemeClr>
                </a:solidFill>
                <a:latin typeface="+mn-lt"/>
              </a:rPr>
              <a:t>(</a:t>
            </a:r>
            <a:r>
              <a:rPr lang="sl-SI" sz="2600" i="1" dirty="0" err="1">
                <a:solidFill>
                  <a:schemeClr val="tx1">
                    <a:lumMod val="75000"/>
                    <a:lumOff val="25000"/>
                  </a:schemeClr>
                </a:solidFill>
                <a:latin typeface="+mn-lt"/>
              </a:rPr>
              <a:t>Larranaga</a:t>
            </a:r>
            <a:r>
              <a:rPr lang="sl-SI" sz="2600" i="1" dirty="0">
                <a:solidFill>
                  <a:schemeClr val="tx1">
                    <a:lumMod val="75000"/>
                    <a:lumOff val="25000"/>
                  </a:schemeClr>
                </a:solidFill>
                <a:latin typeface="+mn-lt"/>
              </a:rPr>
              <a:t>, 1995)</a:t>
            </a:r>
            <a:endParaRPr lang="sl-SI" sz="2600" dirty="0">
              <a:solidFill>
                <a:schemeClr val="tx1">
                  <a:lumMod val="75000"/>
                  <a:lumOff val="25000"/>
                </a:schemeClr>
              </a:solidFill>
              <a:latin typeface="+mn-lt"/>
            </a:endParaRPr>
          </a:p>
          <a:p>
            <a:endParaRPr lang="sl-SI" dirty="0">
              <a:solidFill>
                <a:schemeClr val="tx1">
                  <a:lumMod val="75000"/>
                  <a:lumOff val="25000"/>
                </a:schemeClr>
              </a:solidFill>
            </a:endParaRPr>
          </a:p>
        </p:txBody>
      </p:sp>
    </p:spTree>
    <p:extLst>
      <p:ext uri="{BB962C8B-B14F-4D97-AF65-F5344CB8AC3E}">
        <p14:creationId xmlns:p14="http://schemas.microsoft.com/office/powerpoint/2010/main" val="32696971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odstveno">
  <a:themeElements>
    <a:clrScheme name="Vodstven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odstven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odstve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TotalTime>
  <Words>287</Words>
  <Application>Microsoft Office PowerPoint</Application>
  <PresentationFormat>Diaprojekcija na zaslonu (4:3)</PresentationFormat>
  <Paragraphs>31</Paragraphs>
  <Slides>5</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5</vt:i4>
      </vt:variant>
    </vt:vector>
  </HeadingPairs>
  <TitlesOfParts>
    <vt:vector size="10" baseType="lpstr">
      <vt:lpstr>Arial</vt:lpstr>
      <vt:lpstr>Century Gothic</vt:lpstr>
      <vt:lpstr>Courier New</vt:lpstr>
      <vt:lpstr>Palatino Linotype</vt:lpstr>
      <vt:lpstr>Vodstveno</vt:lpstr>
      <vt:lpstr>     Postajam bližnji  </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Postajam bližnji  </dc:title>
  <dc:creator>Ana</dc:creator>
  <cp:lastModifiedBy>Matej</cp:lastModifiedBy>
  <cp:revision>4</cp:revision>
  <dcterms:created xsi:type="dcterms:W3CDTF">2017-09-27T18:14:47Z</dcterms:created>
  <dcterms:modified xsi:type="dcterms:W3CDTF">2017-10-08T07:57:49Z</dcterms:modified>
</cp:coreProperties>
</file>