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86C4562-FDAD-4AA6-AD8F-D188579CF02D}" type="datetimeFigureOut">
              <a:rPr lang="sl-SI" smtClean="0"/>
              <a:t>8. 10. 2017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D3DACB-4175-46E5-A80E-A643F52E81EB}" type="slidenum">
              <a:rPr lang="sl-SI" smtClean="0"/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Veselo vest ponesem v svoje življenje</a:t>
            </a:r>
            <a:endParaRPr lang="sl-SI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96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0" y="0"/>
            <a:ext cx="9036496" cy="65973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sl-SI" sz="2800" i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endParaRPr lang="sl-SI" sz="2800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r>
              <a:rPr lang="sl-SI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 </a:t>
            </a:r>
            <a:r>
              <a:rPr lang="sl-SI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njih se izpolnjuje Izaijeva prerokba, ki pravi: »Poslušali boste, poslušali – a ne boste doumeli, gledali boste, gledali – a ne boste videli. Otopelo je namreč srce temu ljudstvu; z ušesi so težko slišali in zatisnili so si oči, da ne bi z očmi videli, da ne bi z ušesi slišali, da ne bi v srcu doumeli in se spreobrnili in da bi jih jaz ne ozdravil.</a:t>
            </a:r>
            <a:endParaRPr lang="sl-SI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r>
              <a:rPr lang="sl-SI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Blagor pa vašim očem, ker vidijo, in vašim ušesom, ker slišijo! Kajti resnično, povem vam: Veliko prerokov in pravičnih si je želelo videti, kar vi gledate, pa niso videli, in slišati, kar vi poslušate, pa niso slišali.« </a:t>
            </a:r>
            <a:endParaRPr lang="sl-SI" sz="2800" i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r>
              <a:rPr lang="sl-SI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</a:t>
            </a:r>
            <a:r>
              <a:rPr lang="sl-SI" sz="2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Mt</a:t>
            </a:r>
            <a:r>
              <a:rPr lang="sl-SI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13, 14–17)</a:t>
            </a:r>
            <a:endParaRPr lang="sl-SI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r>
              <a:rPr lang="sl-SI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l-SI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SPRVA SI 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SEME</a:t>
            </a:r>
          </a:p>
          <a:p>
            <a:pPr marL="0" indent="0" algn="ctr">
              <a:buNone/>
            </a:pPr>
            <a:endParaRPr lang="sl-SI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Sprva si seme,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ljubezen 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sejalčeva,</a:t>
            </a:r>
          </a:p>
          <a:p>
            <a:pPr marL="0" indent="0" algn="ctr">
              <a:buNone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 te poseje,</a:t>
            </a:r>
          </a:p>
          <a:p>
            <a:pPr marL="0" indent="0" algn="ctr">
              <a:buNone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 te pozabi…</a:t>
            </a:r>
          </a:p>
          <a:p>
            <a:pPr marL="0" indent="0" algn="ctr">
              <a:buNone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Potem si pšenica,</a:t>
            </a:r>
          </a:p>
          <a:p>
            <a:pPr marL="0" indent="0" algn="ctr">
              <a:buNone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zrela za igro</a:t>
            </a:r>
          </a:p>
          <a:p>
            <a:pPr marL="0" indent="0" algn="ctr">
              <a:buNone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z vetrom</a:t>
            </a:r>
          </a:p>
          <a:p>
            <a:pPr marL="0" indent="0" algn="ctr">
              <a:buNone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 s kosci.</a:t>
            </a:r>
          </a:p>
          <a:p>
            <a:pPr marL="0" indent="0" algn="ctr">
              <a:buNone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Potem si nekomu</a:t>
            </a:r>
          </a:p>
          <a:p>
            <a:pPr marL="0" indent="0" algn="ctr">
              <a:buNone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vsakdanji kruh.</a:t>
            </a:r>
          </a:p>
          <a:p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5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Katere vrednote živim?</a:t>
            </a:r>
          </a:p>
          <a:p>
            <a:pPr marL="0" indent="0" algn="ctr">
              <a:buNone/>
            </a:pPr>
            <a:endParaRPr lang="sl-SI" sz="4000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r>
              <a:rPr lang="sl-SI" sz="4000" i="1" dirty="0" smtClean="0">
                <a:solidFill>
                  <a:srgbClr val="C00000"/>
                </a:solidFill>
                <a:latin typeface="+mn-lt"/>
              </a:rPr>
              <a:t>Ljubezen</a:t>
            </a:r>
          </a:p>
          <a:p>
            <a:pPr marL="0" indent="0" algn="ctr">
              <a:buNone/>
            </a:pPr>
            <a:r>
              <a:rPr lang="sl-SI" sz="4000" i="1" dirty="0" smtClean="0">
                <a:solidFill>
                  <a:srgbClr val="C00000"/>
                </a:solidFill>
                <a:latin typeface="+mn-lt"/>
              </a:rPr>
              <a:t>Pravičnost</a:t>
            </a:r>
          </a:p>
          <a:p>
            <a:pPr marL="0" indent="0" algn="ctr">
              <a:buNone/>
            </a:pPr>
            <a:r>
              <a:rPr lang="sl-SI" sz="4000" i="1" dirty="0" smtClean="0">
                <a:solidFill>
                  <a:srgbClr val="C00000"/>
                </a:solidFill>
                <a:latin typeface="+mn-lt"/>
              </a:rPr>
              <a:t>Srčnost </a:t>
            </a:r>
          </a:p>
          <a:p>
            <a:pPr marL="0" indent="0" algn="ctr">
              <a:buNone/>
            </a:pPr>
            <a:r>
              <a:rPr lang="sl-SI" sz="4000" i="1" dirty="0" smtClean="0">
                <a:solidFill>
                  <a:srgbClr val="C00000"/>
                </a:solidFill>
                <a:latin typeface="+mn-lt"/>
              </a:rPr>
              <a:t>Zmernost </a:t>
            </a:r>
            <a:endParaRPr lang="sl-SI" sz="4000" i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08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sz="2800" i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r>
              <a:rPr lang="sl-SI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»</a:t>
            </a:r>
            <a:r>
              <a:rPr lang="sl-SI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 dobro zemljo </a:t>
            </a:r>
            <a:r>
              <a:rPr lang="sl-SI" sz="3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vsejan</a:t>
            </a:r>
            <a:r>
              <a:rPr lang="sl-SI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pa je tisti, ki posluša besedo in jo tudi doume. Ta zares obrodi in daje sad </a:t>
            </a:r>
            <a:r>
              <a:rPr lang="sl-SI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…«</a:t>
            </a:r>
            <a:r>
              <a:rPr lang="sl-SI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  <a:p>
            <a:pPr marL="0" indent="0" algn="ctr">
              <a:buNone/>
            </a:pPr>
            <a:endParaRPr lang="sl-SI" i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endParaRPr lang="sl-SI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sl-SI" sz="28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Kaj pomeni biti „dobra zemlja“?</a:t>
            </a:r>
          </a:p>
          <a:p>
            <a:pPr marL="0" indent="0">
              <a:buNone/>
            </a:pPr>
            <a:endParaRPr lang="sl-SI" sz="2800" i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sl-SI" sz="28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Kako sem lahko jaz „dobra zemlja“?</a:t>
            </a:r>
            <a:endParaRPr lang="sl-SI" sz="28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123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264696"/>
          </a:xfrm>
        </p:spPr>
        <p:txBody>
          <a:bodyPr numCol="2">
            <a:normAutofit fontScale="92500" lnSpcReduction="10000"/>
          </a:bodyPr>
          <a:lstStyle/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Gospod Jezus Kristus,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naj tvoja navzočnost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popolnoma prepoji moje bitje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 tvoja podoba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naj se vžge v mojo notranjost,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 bom mogel hoditi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 luči tvoje podobe,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misliti, kakor misliš ti,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čutiti, kakor čutiš ti,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delovati, kakor si deloval ti,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sanjati, kakor si sanjal ti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 ljubiti, kakor si ljubil ti.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 se, podobno kot ti,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ne bom ukvarjal sam s seboj,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 se bom mogel ukvarjati z drugimi;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 bom brezčuten zase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 bom čuteč za druge,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 bom žrtvoval sebe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 bom hkrati za druge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opogumljanje in upanje.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Naj bom kakor ti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čuteč in usmiljen,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potrpežljiv, blag in ponižen,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iskren in resnicoljuben.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Tvoji ljubljenci, ubogi,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naj bodo moji ljubljenci,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tvoji cilji, moji cilji.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Kdor bo videl mene,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naj vidi tebe.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Naj skozme preseva tvoja bit, 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tvoja ljubezen. Amen. </a:t>
            </a:r>
          </a:p>
          <a:p>
            <a:pPr marL="0" indent="0" algn="ctr">
              <a:buNone/>
            </a:pPr>
            <a:r>
              <a:rPr lang="sl-SI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</a:t>
            </a:r>
            <a:r>
              <a:rPr lang="sl-SI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I.Larranaga</a:t>
            </a:r>
            <a:r>
              <a:rPr lang="sl-SI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 </a:t>
            </a:r>
          </a:p>
          <a:p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9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odstveno">
  <a:themeElements>
    <a:clrScheme name="Vodstve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Vodstve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odstve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</TotalTime>
  <Words>390</Words>
  <Application>Microsoft Office PowerPoint</Application>
  <PresentationFormat>Diaprojekcija na zaslonu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Vodstveno</vt:lpstr>
      <vt:lpstr>Veselo vest ponesem v svoje življenje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Veselo vest ponesem v svoje življenje</dc:title>
  <dc:creator>Ana</dc:creator>
  <cp:lastModifiedBy>Matej</cp:lastModifiedBy>
  <cp:revision>3</cp:revision>
  <dcterms:created xsi:type="dcterms:W3CDTF">2017-09-27T18:22:45Z</dcterms:created>
  <dcterms:modified xsi:type="dcterms:W3CDTF">2017-10-08T08:01:26Z</dcterms:modified>
</cp:coreProperties>
</file>