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41"/>
  </p:handoutMasterIdLst>
  <p:sldIdLst>
    <p:sldId id="256" r:id="rId2"/>
    <p:sldId id="293" r:id="rId3"/>
    <p:sldId id="257" r:id="rId4"/>
    <p:sldId id="258" r:id="rId5"/>
    <p:sldId id="267" r:id="rId6"/>
    <p:sldId id="259" r:id="rId7"/>
    <p:sldId id="260" r:id="rId8"/>
    <p:sldId id="261" r:id="rId9"/>
    <p:sldId id="268" r:id="rId10"/>
    <p:sldId id="262" r:id="rId11"/>
    <p:sldId id="263" r:id="rId12"/>
    <p:sldId id="264" r:id="rId13"/>
    <p:sldId id="269" r:id="rId14"/>
    <p:sldId id="289" r:id="rId15"/>
    <p:sldId id="290" r:id="rId16"/>
    <p:sldId id="291" r:id="rId17"/>
    <p:sldId id="265" r:id="rId18"/>
    <p:sldId id="266" r:id="rId19"/>
    <p:sldId id="270" r:id="rId20"/>
    <p:sldId id="271" r:id="rId21"/>
    <p:sldId id="272" r:id="rId22"/>
    <p:sldId id="273" r:id="rId23"/>
    <p:sldId id="274" r:id="rId24"/>
    <p:sldId id="275" r:id="rId25"/>
    <p:sldId id="294" r:id="rId26"/>
    <p:sldId id="283" r:id="rId27"/>
    <p:sldId id="284" r:id="rId28"/>
    <p:sldId id="285" r:id="rId29"/>
    <p:sldId id="286" r:id="rId30"/>
    <p:sldId id="287" r:id="rId31"/>
    <p:sldId id="276" r:id="rId32"/>
    <p:sldId id="277" r:id="rId33"/>
    <p:sldId id="278" r:id="rId34"/>
    <p:sldId id="279" r:id="rId35"/>
    <p:sldId id="280" r:id="rId36"/>
    <p:sldId id="281" r:id="rId37"/>
    <p:sldId id="282" r:id="rId38"/>
    <p:sldId id="288" r:id="rId39"/>
    <p:sldId id="292" r:id="rId40"/>
  </p:sldIdLst>
  <p:sldSz cx="9144000" cy="6858000" type="screen4x3"/>
  <p:notesSz cx="6797675" cy="9926638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35" autoAdjust="0"/>
    <p:restoredTop sz="94660"/>
  </p:normalViewPr>
  <p:slideViewPr>
    <p:cSldViewPr snapToGrid="0">
      <p:cViewPr>
        <p:scale>
          <a:sx n="93" d="100"/>
          <a:sy n="93" d="100"/>
        </p:scale>
        <p:origin x="-480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F196EE-3445-4239-B415-48FB86A2BCF3}" type="datetimeFigureOut">
              <a:rPr lang="sl-SI" smtClean="0"/>
              <a:t>23.1.2017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563A26-A7A5-4FBD-B067-7243BA39CB92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102933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D23F8-71AF-420C-ABF5-EDFAA95A8143}" type="datetimeFigureOut">
              <a:rPr lang="sl-SI" smtClean="0"/>
              <a:t>23.1.2017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BD0A1-C41C-42B3-B666-756C27761D2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6356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D23F8-71AF-420C-ABF5-EDFAA95A8143}" type="datetimeFigureOut">
              <a:rPr lang="sl-SI" smtClean="0"/>
              <a:t>23.1.2017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BD0A1-C41C-42B3-B666-756C27761D2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504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D23F8-71AF-420C-ABF5-EDFAA95A8143}" type="datetimeFigureOut">
              <a:rPr lang="sl-SI" smtClean="0"/>
              <a:t>23.1.2017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BD0A1-C41C-42B3-B666-756C27761D2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83708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D23F8-71AF-420C-ABF5-EDFAA95A8143}" type="datetimeFigureOut">
              <a:rPr lang="sl-SI" smtClean="0"/>
              <a:t>23.1.2017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BD0A1-C41C-42B3-B666-756C27761D2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28361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D23F8-71AF-420C-ABF5-EDFAA95A8143}" type="datetimeFigureOut">
              <a:rPr lang="sl-SI" smtClean="0"/>
              <a:t>23.1.2017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BD0A1-C41C-42B3-B666-756C27761D2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81706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D23F8-71AF-420C-ABF5-EDFAA95A8143}" type="datetimeFigureOut">
              <a:rPr lang="sl-SI" smtClean="0"/>
              <a:t>23.1.2017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BD0A1-C41C-42B3-B666-756C27761D2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81943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D23F8-71AF-420C-ABF5-EDFAA95A8143}" type="datetimeFigureOut">
              <a:rPr lang="sl-SI" smtClean="0"/>
              <a:t>23.1.2017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BD0A1-C41C-42B3-B666-756C27761D2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42421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D23F8-71AF-420C-ABF5-EDFAA95A8143}" type="datetimeFigureOut">
              <a:rPr lang="sl-SI" smtClean="0"/>
              <a:t>23.1.2017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BD0A1-C41C-42B3-B666-756C27761D2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35249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D23F8-71AF-420C-ABF5-EDFAA95A8143}" type="datetimeFigureOut">
              <a:rPr lang="sl-SI" smtClean="0"/>
              <a:t>23.1.2017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BD0A1-C41C-42B3-B666-756C27761D2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088378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D23F8-71AF-420C-ABF5-EDFAA95A8143}" type="datetimeFigureOut">
              <a:rPr lang="sl-SI" smtClean="0"/>
              <a:t>23.1.2017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BD0A1-C41C-42B3-B666-756C27761D2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93928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D23F8-71AF-420C-ABF5-EDFAA95A8143}" type="datetimeFigureOut">
              <a:rPr lang="sl-SI" smtClean="0"/>
              <a:t>23.1.2017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BD0A1-C41C-42B3-B666-756C27761D2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77751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8D23F8-71AF-420C-ABF5-EDFAA95A8143}" type="datetimeFigureOut">
              <a:rPr lang="sl-SI" smtClean="0"/>
              <a:t>23.1.2017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BD0A1-C41C-42B3-B666-756C27761D2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50823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1122362"/>
            <a:ext cx="7772400" cy="3167249"/>
          </a:xfrm>
        </p:spPr>
        <p:txBody>
          <a:bodyPr>
            <a:normAutofit/>
          </a:bodyPr>
          <a:lstStyle/>
          <a:p>
            <a:r>
              <a:rPr lang="sl-SI" sz="11500" b="1" dirty="0" smtClean="0">
                <a:solidFill>
                  <a:schemeClr val="bg1"/>
                </a:solidFill>
              </a:rPr>
              <a:t>1, 2 ali 3</a:t>
            </a:r>
            <a:r>
              <a:rPr lang="sl-SI" sz="11500" b="1" dirty="0" smtClean="0">
                <a:solidFill>
                  <a:schemeClr val="bg1"/>
                </a:solidFill>
              </a:rPr>
              <a:t>?</a:t>
            </a:r>
            <a:br>
              <a:rPr lang="sl-SI" sz="11500" b="1" dirty="0" smtClean="0">
                <a:solidFill>
                  <a:schemeClr val="bg1"/>
                </a:solidFill>
              </a:rPr>
            </a:br>
            <a:r>
              <a:rPr lang="sl-SI" sz="4000" b="1" dirty="0" smtClean="0">
                <a:solidFill>
                  <a:schemeClr val="bg1"/>
                </a:solidFill>
              </a:rPr>
              <a:t>Pripravila s. </a:t>
            </a:r>
            <a:r>
              <a:rPr lang="sl-SI" sz="4000" b="1" dirty="0" err="1" smtClean="0">
                <a:solidFill>
                  <a:schemeClr val="bg1"/>
                </a:solidFill>
              </a:rPr>
              <a:t>Marion</a:t>
            </a:r>
            <a:r>
              <a:rPr lang="sl-SI" sz="4000" b="1" dirty="0" smtClean="0">
                <a:solidFill>
                  <a:schemeClr val="bg1"/>
                </a:solidFill>
              </a:rPr>
              <a:t> </a:t>
            </a:r>
            <a:r>
              <a:rPr lang="sl-SI" sz="4000" b="1" smtClean="0">
                <a:solidFill>
                  <a:schemeClr val="bg1"/>
                </a:solidFill>
              </a:rPr>
              <a:t>Schiele</a:t>
            </a:r>
            <a:endParaRPr lang="sl-SI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6769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63072" y="1024032"/>
            <a:ext cx="8646458" cy="1325563"/>
          </a:xfrm>
        </p:spPr>
        <p:txBody>
          <a:bodyPr>
            <a:noAutofit/>
          </a:bodyPr>
          <a:lstStyle/>
          <a:p>
            <a:pPr algn="ctr"/>
            <a:r>
              <a:rPr lang="sl-SI" b="1" spc="-150" dirty="0" smtClean="0"/>
              <a:t>Kako se imenujejo antifone, ki se molijo med </a:t>
            </a:r>
            <a:r>
              <a:rPr lang="sl-SI" b="1" spc="-150" dirty="0" err="1" smtClean="0"/>
              <a:t>osemdnevnici</a:t>
            </a:r>
            <a:r>
              <a:rPr lang="sl-SI" b="1" spc="-150" dirty="0" smtClean="0"/>
              <a:t> na celem svetu?</a:t>
            </a:r>
            <a:endParaRPr lang="sl-SI" sz="4800" spc="-15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089212" y="2833689"/>
            <a:ext cx="7426138" cy="382736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sl-SI" sz="4000" dirty="0" smtClean="0"/>
              <a:t>Osemdnevne antifone</a:t>
            </a:r>
          </a:p>
          <a:p>
            <a:pPr marL="514350" indent="-514350">
              <a:buAutoNum type="arabicPeriod"/>
            </a:pPr>
            <a:r>
              <a:rPr lang="sl-SI" sz="4000" dirty="0" smtClean="0"/>
              <a:t>O-antifone</a:t>
            </a:r>
          </a:p>
          <a:p>
            <a:pPr marL="514350" indent="-514350">
              <a:buAutoNum type="arabicPeriod"/>
            </a:pPr>
            <a:r>
              <a:rPr lang="sl-SI" sz="4000" dirty="0" smtClean="0"/>
              <a:t>Nimajo posebnega imena</a:t>
            </a:r>
            <a:endParaRPr lang="sl-SI" sz="4000" dirty="0"/>
          </a:p>
        </p:txBody>
      </p:sp>
    </p:spTree>
    <p:extLst>
      <p:ext uri="{BB962C8B-B14F-4D97-AF65-F5344CB8AC3E}">
        <p14:creationId xmlns:p14="http://schemas.microsoft.com/office/powerpoint/2010/main" val="7236126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63072" y="1024032"/>
            <a:ext cx="8646458" cy="1325563"/>
          </a:xfrm>
        </p:spPr>
        <p:txBody>
          <a:bodyPr>
            <a:noAutofit/>
          </a:bodyPr>
          <a:lstStyle/>
          <a:p>
            <a:r>
              <a:rPr lang="sl-SI" b="1" dirty="0" smtClean="0"/>
              <a:t>Zakaj se imenujejo „O-antifone“?</a:t>
            </a:r>
            <a:r>
              <a:rPr lang="sl-SI" sz="4800" dirty="0"/>
              <a:t/>
            </a:r>
            <a:br>
              <a:rPr lang="sl-SI" sz="4800" dirty="0"/>
            </a:br>
            <a:endParaRPr lang="sl-SI" sz="48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089212" y="2349595"/>
            <a:ext cx="7426138" cy="382736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sl-SI" sz="4000" dirty="0" smtClean="0"/>
              <a:t>Ker se vsaka začne na O</a:t>
            </a:r>
          </a:p>
          <a:p>
            <a:pPr marL="514350" indent="-514350">
              <a:buAutoNum type="arabicPeriod"/>
            </a:pPr>
            <a:r>
              <a:rPr lang="sl-SI" sz="4000" dirty="0" smtClean="0"/>
              <a:t>Ker je „</a:t>
            </a:r>
            <a:r>
              <a:rPr lang="sl-SI" sz="4000" dirty="0" err="1" smtClean="0"/>
              <a:t>O“semdvevnica</a:t>
            </a:r>
            <a:endParaRPr lang="sl-SI" sz="4000" dirty="0" smtClean="0"/>
          </a:p>
          <a:p>
            <a:pPr marL="514350" indent="-514350">
              <a:buAutoNum type="arabicPeriod"/>
            </a:pPr>
            <a:r>
              <a:rPr lang="sl-SI" sz="4000" dirty="0" smtClean="0"/>
              <a:t>Ker je „O“ simbol za večnost</a:t>
            </a:r>
            <a:endParaRPr lang="sl-SI" sz="4000" dirty="0"/>
          </a:p>
        </p:txBody>
      </p:sp>
    </p:spTree>
    <p:extLst>
      <p:ext uri="{BB962C8B-B14F-4D97-AF65-F5344CB8AC3E}">
        <p14:creationId xmlns:p14="http://schemas.microsoft.com/office/powerpoint/2010/main" val="28975907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63072" y="1024032"/>
            <a:ext cx="8646458" cy="1325563"/>
          </a:xfrm>
        </p:spPr>
        <p:txBody>
          <a:bodyPr>
            <a:noAutofit/>
          </a:bodyPr>
          <a:lstStyle/>
          <a:p>
            <a:r>
              <a:rPr lang="sl-SI" b="1" dirty="0"/>
              <a:t>Kateri je </a:t>
            </a:r>
            <a:r>
              <a:rPr lang="sl-SI" b="1" dirty="0" smtClean="0"/>
              <a:t>zadnji </a:t>
            </a:r>
            <a:r>
              <a:rPr lang="sl-SI" b="1" dirty="0"/>
              <a:t>dan adventnega časa?</a:t>
            </a:r>
            <a:r>
              <a:rPr lang="sl-SI" sz="4800" dirty="0"/>
              <a:t/>
            </a:r>
            <a:br>
              <a:rPr lang="sl-SI" sz="4800" dirty="0"/>
            </a:br>
            <a:endParaRPr lang="sl-SI" sz="48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089212" y="2349595"/>
            <a:ext cx="7426138" cy="382736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sl-SI" sz="4000" dirty="0" smtClean="0"/>
              <a:t>24. december</a:t>
            </a:r>
          </a:p>
          <a:p>
            <a:pPr marL="514350" indent="-514350">
              <a:buAutoNum type="arabicPeriod"/>
            </a:pPr>
            <a:r>
              <a:rPr lang="sl-SI" sz="4000" dirty="0" smtClean="0"/>
              <a:t>25. december</a:t>
            </a:r>
          </a:p>
          <a:p>
            <a:pPr marL="514350" indent="-514350">
              <a:buAutoNum type="arabicPeriod"/>
            </a:pPr>
            <a:r>
              <a:rPr lang="sl-SI" sz="4000" dirty="0"/>
              <a:t>4</a:t>
            </a:r>
            <a:r>
              <a:rPr lang="sl-SI" sz="4000" dirty="0" smtClean="0"/>
              <a:t>. adventna nedelja</a:t>
            </a:r>
            <a:endParaRPr lang="sl-SI" sz="4000" dirty="0"/>
          </a:p>
        </p:txBody>
      </p:sp>
    </p:spTree>
    <p:extLst>
      <p:ext uri="{BB962C8B-B14F-4D97-AF65-F5344CB8AC3E}">
        <p14:creationId xmlns:p14="http://schemas.microsoft.com/office/powerpoint/2010/main" val="27717185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63072" y="1024032"/>
            <a:ext cx="8646458" cy="1325563"/>
          </a:xfrm>
        </p:spPr>
        <p:txBody>
          <a:bodyPr>
            <a:noAutofit/>
          </a:bodyPr>
          <a:lstStyle/>
          <a:p>
            <a:r>
              <a:rPr lang="sl-SI" b="1" dirty="0" smtClean="0"/>
              <a:t>Kako se imenuje 24. december?</a:t>
            </a:r>
            <a:endParaRPr lang="sl-SI" sz="48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089212" y="2349595"/>
            <a:ext cx="7426138" cy="382736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sl-SI" sz="4000" dirty="0" smtClean="0"/>
              <a:t>Sv. dan</a:t>
            </a:r>
          </a:p>
          <a:p>
            <a:pPr marL="514350" indent="-514350">
              <a:buAutoNum type="arabicPeriod"/>
            </a:pPr>
            <a:r>
              <a:rPr lang="sl-SI" sz="4000" dirty="0" smtClean="0"/>
              <a:t>Sv. večer</a:t>
            </a:r>
          </a:p>
          <a:p>
            <a:pPr marL="514350" indent="-514350">
              <a:buAutoNum type="arabicPeriod"/>
            </a:pPr>
            <a:r>
              <a:rPr lang="sl-SI" sz="4000" dirty="0" smtClean="0"/>
              <a:t>Sv. noč</a:t>
            </a:r>
            <a:endParaRPr lang="sl-SI" sz="4000" dirty="0"/>
          </a:p>
        </p:txBody>
      </p:sp>
    </p:spTree>
    <p:extLst>
      <p:ext uri="{BB962C8B-B14F-4D97-AF65-F5344CB8AC3E}">
        <p14:creationId xmlns:p14="http://schemas.microsoft.com/office/powerpoint/2010/main" val="6641903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63072" y="1024032"/>
            <a:ext cx="8646458" cy="1325563"/>
          </a:xfrm>
        </p:spPr>
        <p:txBody>
          <a:bodyPr>
            <a:noAutofit/>
          </a:bodyPr>
          <a:lstStyle/>
          <a:p>
            <a:pPr algn="ctr"/>
            <a:r>
              <a:rPr lang="sl-SI" b="1" dirty="0" smtClean="0"/>
              <a:t>Koliko „svetih večerov“ obhajamo?</a:t>
            </a:r>
            <a:endParaRPr lang="sl-SI" sz="48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089212" y="2349595"/>
            <a:ext cx="7426138" cy="382736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sl-SI" sz="4000" dirty="0" smtClean="0"/>
              <a:t>1</a:t>
            </a:r>
          </a:p>
          <a:p>
            <a:pPr marL="514350" indent="-514350">
              <a:buAutoNum type="arabicPeriod"/>
            </a:pPr>
            <a:r>
              <a:rPr lang="sl-SI" sz="4000" dirty="0" smtClean="0"/>
              <a:t>2</a:t>
            </a:r>
          </a:p>
          <a:p>
            <a:pPr marL="514350" indent="-514350">
              <a:buAutoNum type="arabicPeriod"/>
            </a:pPr>
            <a:r>
              <a:rPr lang="sl-SI" sz="40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8498466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63072" y="1024032"/>
            <a:ext cx="8646458" cy="1325563"/>
          </a:xfrm>
        </p:spPr>
        <p:txBody>
          <a:bodyPr>
            <a:noAutofit/>
          </a:bodyPr>
          <a:lstStyle/>
          <a:p>
            <a:pPr algn="ctr"/>
            <a:r>
              <a:rPr lang="sl-SI" b="1" dirty="0" smtClean="0"/>
              <a:t>Kateri so trije sveti večeri?</a:t>
            </a:r>
            <a:endParaRPr lang="sl-SI" sz="48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089212" y="2349595"/>
            <a:ext cx="7426138" cy="382736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sl-SI" sz="4000" dirty="0" smtClean="0"/>
              <a:t>24.12.; 31.12.; 5.1.</a:t>
            </a:r>
          </a:p>
          <a:p>
            <a:pPr marL="514350" indent="-514350">
              <a:buAutoNum type="arabicPeriod"/>
            </a:pPr>
            <a:r>
              <a:rPr lang="sl-SI" sz="4000" dirty="0" smtClean="0"/>
              <a:t>24.12.; 30.12.; 6.1.</a:t>
            </a:r>
          </a:p>
          <a:p>
            <a:pPr marL="514350" indent="-514350">
              <a:buAutoNum type="arabicPeriod"/>
            </a:pPr>
            <a:r>
              <a:rPr lang="sl-SI" sz="4000" dirty="0" smtClean="0"/>
              <a:t>24.12.; 31.12.; 6.1.</a:t>
            </a:r>
            <a:endParaRPr lang="sl-SI" sz="4000" dirty="0"/>
          </a:p>
        </p:txBody>
      </p:sp>
    </p:spTree>
    <p:extLst>
      <p:ext uri="{BB962C8B-B14F-4D97-AF65-F5344CB8AC3E}">
        <p14:creationId xmlns:p14="http://schemas.microsoft.com/office/powerpoint/2010/main" val="32563537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63072" y="1024032"/>
            <a:ext cx="8646458" cy="1325563"/>
          </a:xfrm>
        </p:spPr>
        <p:txBody>
          <a:bodyPr>
            <a:noAutofit/>
          </a:bodyPr>
          <a:lstStyle/>
          <a:p>
            <a:pPr algn="ctr"/>
            <a:r>
              <a:rPr lang="sl-SI" b="1" dirty="0" smtClean="0"/>
              <a:t>Kako obhajamo svete večere?</a:t>
            </a:r>
            <a:r>
              <a:rPr lang="sl-SI" sz="4800" dirty="0"/>
              <a:t/>
            </a:r>
            <a:br>
              <a:rPr lang="sl-SI" sz="4800" dirty="0"/>
            </a:br>
            <a:endParaRPr lang="sl-SI" sz="48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089212" y="2349595"/>
            <a:ext cx="7426138" cy="382736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sl-SI" sz="4000" dirty="0" smtClean="0"/>
              <a:t>Molimo in beremo evangelij</a:t>
            </a:r>
          </a:p>
          <a:p>
            <a:pPr marL="514350" indent="-514350">
              <a:buAutoNum type="arabicPeriod"/>
            </a:pPr>
            <a:r>
              <a:rPr lang="sl-SI" sz="4000" dirty="0" smtClean="0"/>
              <a:t>Gremo k sv. maši</a:t>
            </a:r>
          </a:p>
          <a:p>
            <a:pPr marL="514350" indent="-514350">
              <a:buAutoNum type="arabicPeriod"/>
            </a:pPr>
            <a:r>
              <a:rPr lang="sl-SI" sz="4000" dirty="0" smtClean="0"/>
              <a:t>Molimo, pokropimo in blagoslovimo hišo</a:t>
            </a:r>
            <a:endParaRPr lang="sl-SI" sz="4000" dirty="0"/>
          </a:p>
        </p:txBody>
      </p:sp>
    </p:spTree>
    <p:extLst>
      <p:ext uri="{BB962C8B-B14F-4D97-AF65-F5344CB8AC3E}">
        <p14:creationId xmlns:p14="http://schemas.microsoft.com/office/powerpoint/2010/main" val="23007565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63072" y="1024032"/>
            <a:ext cx="8646458" cy="1325563"/>
          </a:xfrm>
        </p:spPr>
        <p:txBody>
          <a:bodyPr>
            <a:noAutofit/>
          </a:bodyPr>
          <a:lstStyle/>
          <a:p>
            <a:r>
              <a:rPr lang="sl-SI" b="1" spc="-150" dirty="0"/>
              <a:t>Kateri </a:t>
            </a:r>
            <a:r>
              <a:rPr lang="sl-SI" b="1" spc="-150" dirty="0" smtClean="0"/>
              <a:t>praznik praznujemo 25. decembra?</a:t>
            </a:r>
            <a:r>
              <a:rPr lang="sl-SI" sz="4800" dirty="0"/>
              <a:t/>
            </a:r>
            <a:br>
              <a:rPr lang="sl-SI" sz="4800" dirty="0"/>
            </a:br>
            <a:endParaRPr lang="sl-SI" sz="48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089212" y="2349595"/>
            <a:ext cx="7426138" cy="382736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sl-SI" sz="4000" dirty="0" smtClean="0"/>
              <a:t>Sv. družino</a:t>
            </a:r>
          </a:p>
          <a:p>
            <a:pPr marL="514350" indent="-514350">
              <a:buAutoNum type="arabicPeriod"/>
            </a:pPr>
            <a:r>
              <a:rPr lang="sl-SI" sz="4000" dirty="0" smtClean="0"/>
              <a:t>Sv. Miklavža</a:t>
            </a:r>
          </a:p>
          <a:p>
            <a:pPr marL="514350" indent="-514350">
              <a:buAutoNum type="arabicPeriod"/>
            </a:pPr>
            <a:r>
              <a:rPr lang="sl-SI" sz="4000" dirty="0" smtClean="0"/>
              <a:t>Božič</a:t>
            </a:r>
            <a:endParaRPr lang="sl-SI" sz="4000" dirty="0"/>
          </a:p>
        </p:txBody>
      </p:sp>
    </p:spTree>
    <p:extLst>
      <p:ext uri="{BB962C8B-B14F-4D97-AF65-F5344CB8AC3E}">
        <p14:creationId xmlns:p14="http://schemas.microsoft.com/office/powerpoint/2010/main" val="11556311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63072" y="1024032"/>
            <a:ext cx="8646458" cy="1325563"/>
          </a:xfrm>
        </p:spPr>
        <p:txBody>
          <a:bodyPr>
            <a:noAutofit/>
          </a:bodyPr>
          <a:lstStyle/>
          <a:p>
            <a:r>
              <a:rPr lang="sl-SI" b="1" dirty="0" smtClean="0"/>
              <a:t>Kaj praznujemo na božič?</a:t>
            </a:r>
            <a:r>
              <a:rPr lang="sl-SI" sz="4800" dirty="0"/>
              <a:t/>
            </a:r>
            <a:br>
              <a:rPr lang="sl-SI" sz="4800" dirty="0"/>
            </a:br>
            <a:endParaRPr lang="sl-SI" sz="48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089212" y="2349595"/>
            <a:ext cx="7426138" cy="382736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sl-SI" sz="4000" dirty="0" smtClean="0"/>
              <a:t>Jezusovo vstajenje</a:t>
            </a:r>
          </a:p>
          <a:p>
            <a:pPr marL="514350" indent="-514350">
              <a:buAutoNum type="arabicPeriod"/>
            </a:pPr>
            <a:r>
              <a:rPr lang="sl-SI" sz="4000" dirty="0" smtClean="0"/>
              <a:t>Jezusovo rojstvo</a:t>
            </a:r>
          </a:p>
          <a:p>
            <a:pPr marL="514350" indent="-514350">
              <a:buAutoNum type="arabicPeriod"/>
            </a:pPr>
            <a:r>
              <a:rPr lang="sl-SI" sz="4000" dirty="0" smtClean="0"/>
              <a:t>Jezusovo oznanjenje</a:t>
            </a:r>
            <a:endParaRPr lang="sl-SI" sz="4000" dirty="0"/>
          </a:p>
        </p:txBody>
      </p:sp>
    </p:spTree>
    <p:extLst>
      <p:ext uri="{BB962C8B-B14F-4D97-AF65-F5344CB8AC3E}">
        <p14:creationId xmlns:p14="http://schemas.microsoft.com/office/powerpoint/2010/main" val="24410626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63072" y="1024032"/>
            <a:ext cx="8646458" cy="1325563"/>
          </a:xfrm>
        </p:spPr>
        <p:txBody>
          <a:bodyPr>
            <a:noAutofit/>
          </a:bodyPr>
          <a:lstStyle/>
          <a:p>
            <a:r>
              <a:rPr lang="sl-SI" b="1" dirty="0" smtClean="0"/>
              <a:t>Koga praznujemo 26. decembra?</a:t>
            </a:r>
            <a:r>
              <a:rPr lang="sl-SI" sz="4800" dirty="0"/>
              <a:t/>
            </a:r>
            <a:br>
              <a:rPr lang="sl-SI" sz="4800" dirty="0"/>
            </a:br>
            <a:endParaRPr lang="sl-SI" sz="48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089212" y="2349595"/>
            <a:ext cx="7426138" cy="382736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sl-SI" sz="4000" dirty="0" smtClean="0"/>
              <a:t>Sv. Janeza</a:t>
            </a:r>
          </a:p>
          <a:p>
            <a:pPr marL="514350" indent="-514350">
              <a:buAutoNum type="arabicPeriod"/>
            </a:pPr>
            <a:r>
              <a:rPr lang="sl-SI" sz="4000" dirty="0" smtClean="0"/>
              <a:t>Sv. Miklavža</a:t>
            </a:r>
          </a:p>
          <a:p>
            <a:pPr marL="514350" indent="-514350">
              <a:buAutoNum type="arabicPeriod"/>
            </a:pPr>
            <a:r>
              <a:rPr lang="sl-SI" sz="4000" dirty="0" smtClean="0"/>
              <a:t>Sv. Štefana</a:t>
            </a:r>
            <a:endParaRPr lang="sl-SI" sz="4000" dirty="0"/>
          </a:p>
        </p:txBody>
      </p:sp>
    </p:spTree>
    <p:extLst>
      <p:ext uri="{BB962C8B-B14F-4D97-AF65-F5344CB8AC3E}">
        <p14:creationId xmlns:p14="http://schemas.microsoft.com/office/powerpoint/2010/main" val="700008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63072" y="1024032"/>
            <a:ext cx="8646458" cy="1325563"/>
          </a:xfrm>
        </p:spPr>
        <p:txBody>
          <a:bodyPr>
            <a:noAutofit/>
          </a:bodyPr>
          <a:lstStyle/>
          <a:p>
            <a:pPr algn="ctr"/>
            <a:r>
              <a:rPr lang="sl-SI" b="1" dirty="0" smtClean="0"/>
              <a:t>Kdaj se začne cerkveno leto?</a:t>
            </a:r>
            <a:endParaRPr lang="sl-SI" sz="48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089212" y="2349595"/>
            <a:ext cx="7426138" cy="382736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sl-SI" sz="4000" dirty="0" smtClean="0"/>
              <a:t>1. decembra</a:t>
            </a:r>
          </a:p>
          <a:p>
            <a:pPr marL="514350" indent="-514350">
              <a:buAutoNum type="arabicPeriod"/>
            </a:pPr>
            <a:r>
              <a:rPr lang="sl-SI" sz="4000" dirty="0" smtClean="0"/>
              <a:t>1. januarja</a:t>
            </a:r>
          </a:p>
          <a:p>
            <a:pPr marL="514350" indent="-514350">
              <a:buAutoNum type="arabicPeriod"/>
            </a:pPr>
            <a:r>
              <a:rPr lang="sl-SI" sz="4000" dirty="0" smtClean="0"/>
              <a:t>Z adventom</a:t>
            </a:r>
            <a:endParaRPr lang="sl-SI" sz="4000" dirty="0"/>
          </a:p>
        </p:txBody>
      </p:sp>
    </p:spTree>
    <p:extLst>
      <p:ext uri="{BB962C8B-B14F-4D97-AF65-F5344CB8AC3E}">
        <p14:creationId xmlns:p14="http://schemas.microsoft.com/office/powerpoint/2010/main" val="5071859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63072" y="1024032"/>
            <a:ext cx="8646458" cy="1325563"/>
          </a:xfrm>
        </p:spPr>
        <p:txBody>
          <a:bodyPr>
            <a:noAutofit/>
          </a:bodyPr>
          <a:lstStyle/>
          <a:p>
            <a:r>
              <a:rPr lang="sl-SI" b="1" dirty="0" smtClean="0"/>
              <a:t>Kdo je bil sv. Štefan?</a:t>
            </a:r>
            <a:endParaRPr lang="sl-SI" sz="48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089212" y="2349595"/>
            <a:ext cx="7426138" cy="382736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sl-SI" sz="4000" dirty="0" smtClean="0"/>
              <a:t>Prvi apostol</a:t>
            </a:r>
          </a:p>
          <a:p>
            <a:pPr marL="514350" indent="-514350">
              <a:buAutoNum type="arabicPeriod"/>
            </a:pPr>
            <a:r>
              <a:rPr lang="sl-SI" sz="4000" dirty="0" smtClean="0"/>
              <a:t>Prvi mučenec</a:t>
            </a:r>
          </a:p>
          <a:p>
            <a:pPr marL="514350" indent="-514350">
              <a:buAutoNum type="arabicPeriod"/>
            </a:pPr>
            <a:r>
              <a:rPr lang="sl-SI" sz="4000" dirty="0" smtClean="0"/>
              <a:t>Prvi papež</a:t>
            </a:r>
            <a:endParaRPr lang="sl-SI" sz="4000" dirty="0"/>
          </a:p>
        </p:txBody>
      </p:sp>
    </p:spTree>
    <p:extLst>
      <p:ext uri="{BB962C8B-B14F-4D97-AF65-F5344CB8AC3E}">
        <p14:creationId xmlns:p14="http://schemas.microsoft.com/office/powerpoint/2010/main" val="368342168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63072" y="1024032"/>
            <a:ext cx="8646458" cy="1325563"/>
          </a:xfrm>
        </p:spPr>
        <p:txBody>
          <a:bodyPr>
            <a:noAutofit/>
          </a:bodyPr>
          <a:lstStyle/>
          <a:p>
            <a:r>
              <a:rPr lang="sl-SI" b="1" dirty="0" smtClean="0"/>
              <a:t>Koliko dni traja božična osmina?</a:t>
            </a:r>
            <a:endParaRPr lang="sl-SI" sz="48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089212" y="2349595"/>
            <a:ext cx="7426138" cy="382736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sl-SI" sz="4000" dirty="0" smtClean="0"/>
              <a:t>7 dni</a:t>
            </a:r>
          </a:p>
          <a:p>
            <a:pPr marL="514350" indent="-514350">
              <a:buAutoNum type="arabicPeriod"/>
            </a:pPr>
            <a:r>
              <a:rPr lang="sl-SI" sz="4000" dirty="0" smtClean="0"/>
              <a:t>8 dni</a:t>
            </a:r>
          </a:p>
          <a:p>
            <a:pPr marL="514350" indent="-514350">
              <a:buAutoNum type="arabicPeriod"/>
            </a:pPr>
            <a:r>
              <a:rPr lang="sl-SI" sz="4000" dirty="0" smtClean="0"/>
              <a:t>9 dni</a:t>
            </a:r>
            <a:endParaRPr lang="sl-SI" sz="4000" dirty="0"/>
          </a:p>
        </p:txBody>
      </p:sp>
    </p:spTree>
    <p:extLst>
      <p:ext uri="{BB962C8B-B14F-4D97-AF65-F5344CB8AC3E}">
        <p14:creationId xmlns:p14="http://schemas.microsoft.com/office/powerpoint/2010/main" val="3516080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63072" y="1024032"/>
            <a:ext cx="8646458" cy="1325563"/>
          </a:xfrm>
        </p:spPr>
        <p:txBody>
          <a:bodyPr>
            <a:noAutofit/>
          </a:bodyPr>
          <a:lstStyle/>
          <a:p>
            <a:r>
              <a:rPr lang="sl-SI" b="1" spc="-150" dirty="0" smtClean="0"/>
              <a:t>Kateri dan je zadnji dan božične osmine?</a:t>
            </a:r>
            <a:r>
              <a:rPr lang="sl-SI" sz="4800" dirty="0"/>
              <a:t/>
            </a:r>
            <a:br>
              <a:rPr lang="sl-SI" sz="4800" dirty="0"/>
            </a:br>
            <a:endParaRPr lang="sl-SI" sz="48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089212" y="2349595"/>
            <a:ext cx="7426138" cy="382736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sl-SI" sz="4000" dirty="0" smtClean="0"/>
              <a:t>1. december</a:t>
            </a:r>
          </a:p>
          <a:p>
            <a:pPr marL="514350" indent="-514350">
              <a:buAutoNum type="arabicPeriod"/>
            </a:pPr>
            <a:r>
              <a:rPr lang="sl-SI" sz="4000" dirty="0" smtClean="0"/>
              <a:t>1. januar</a:t>
            </a:r>
          </a:p>
          <a:p>
            <a:pPr marL="514350" indent="-514350">
              <a:buAutoNum type="arabicPeriod"/>
            </a:pPr>
            <a:r>
              <a:rPr lang="sl-SI" sz="4000" dirty="0" smtClean="0"/>
              <a:t>30. december</a:t>
            </a:r>
            <a:endParaRPr lang="sl-SI" sz="4000" dirty="0"/>
          </a:p>
        </p:txBody>
      </p:sp>
    </p:spTree>
    <p:extLst>
      <p:ext uri="{BB962C8B-B14F-4D97-AF65-F5344CB8AC3E}">
        <p14:creationId xmlns:p14="http://schemas.microsoft.com/office/powerpoint/2010/main" val="38727765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63072" y="1024032"/>
            <a:ext cx="8646458" cy="1325563"/>
          </a:xfrm>
        </p:spPr>
        <p:txBody>
          <a:bodyPr>
            <a:noAutofit/>
          </a:bodyPr>
          <a:lstStyle/>
          <a:p>
            <a:r>
              <a:rPr lang="sl-SI" b="1" dirty="0"/>
              <a:t>Kateri </a:t>
            </a:r>
            <a:r>
              <a:rPr lang="sl-SI" b="1" dirty="0" smtClean="0"/>
              <a:t>praznik praznujemo 1. januarja?</a:t>
            </a:r>
            <a:r>
              <a:rPr lang="sl-SI" sz="4800" dirty="0"/>
              <a:t/>
            </a:r>
            <a:br>
              <a:rPr lang="sl-SI" sz="4800" dirty="0"/>
            </a:br>
            <a:endParaRPr lang="sl-SI" sz="48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089212" y="2349595"/>
            <a:ext cx="7426138" cy="382736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sl-SI" sz="4000" dirty="0" smtClean="0"/>
              <a:t>Marija, Mati Božja</a:t>
            </a:r>
          </a:p>
          <a:p>
            <a:pPr marL="514350" indent="-514350">
              <a:buAutoNum type="arabicPeriod"/>
            </a:pPr>
            <a:r>
              <a:rPr lang="sl-SI" sz="4000" dirty="0" smtClean="0"/>
              <a:t>Marija, naša mati</a:t>
            </a:r>
          </a:p>
          <a:p>
            <a:pPr marL="514350" indent="-514350">
              <a:buAutoNum type="arabicPeriod"/>
            </a:pPr>
            <a:r>
              <a:rPr lang="sl-SI" sz="4000" dirty="0" smtClean="0"/>
              <a:t>Marija, Jožefova žena </a:t>
            </a:r>
            <a:endParaRPr lang="sl-SI" sz="4000" dirty="0"/>
          </a:p>
        </p:txBody>
      </p:sp>
    </p:spTree>
    <p:extLst>
      <p:ext uri="{BB962C8B-B14F-4D97-AF65-F5344CB8AC3E}">
        <p14:creationId xmlns:p14="http://schemas.microsoft.com/office/powerpoint/2010/main" val="19868097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63072" y="1024032"/>
            <a:ext cx="8646458" cy="1325563"/>
          </a:xfrm>
        </p:spPr>
        <p:txBody>
          <a:bodyPr>
            <a:noAutofit/>
          </a:bodyPr>
          <a:lstStyle/>
          <a:p>
            <a:r>
              <a:rPr lang="sl-SI" b="1" dirty="0"/>
              <a:t>Kateri </a:t>
            </a:r>
            <a:r>
              <a:rPr lang="sl-SI" b="1" dirty="0" smtClean="0"/>
              <a:t>praznik praznujemo 6. januarja?</a:t>
            </a:r>
            <a:r>
              <a:rPr lang="sl-SI" sz="4800" dirty="0"/>
              <a:t/>
            </a:r>
            <a:br>
              <a:rPr lang="sl-SI" sz="4800" dirty="0"/>
            </a:br>
            <a:endParaRPr lang="sl-SI" sz="48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089212" y="2349595"/>
            <a:ext cx="7426138" cy="382736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sl-SI" sz="4000" dirty="0" smtClean="0"/>
              <a:t>Svete tri kralje</a:t>
            </a:r>
          </a:p>
          <a:p>
            <a:pPr marL="514350" indent="-514350">
              <a:buAutoNum type="arabicPeriod"/>
            </a:pPr>
            <a:r>
              <a:rPr lang="sl-SI" sz="4000" dirty="0" smtClean="0"/>
              <a:t>Sveto družino</a:t>
            </a:r>
          </a:p>
          <a:p>
            <a:pPr marL="514350" indent="-514350">
              <a:buAutoNum type="arabicPeriod"/>
            </a:pPr>
            <a:r>
              <a:rPr lang="sl-SI" sz="4000" dirty="0" smtClean="0"/>
              <a:t>Svete apostole</a:t>
            </a:r>
            <a:endParaRPr lang="sl-SI" sz="4000" dirty="0"/>
          </a:p>
        </p:txBody>
      </p:sp>
    </p:spTree>
    <p:extLst>
      <p:ext uri="{BB962C8B-B14F-4D97-AF65-F5344CB8AC3E}">
        <p14:creationId xmlns:p14="http://schemas.microsoft.com/office/powerpoint/2010/main" val="370565867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79052" y="1024032"/>
            <a:ext cx="8646458" cy="1325563"/>
          </a:xfrm>
        </p:spPr>
        <p:txBody>
          <a:bodyPr>
            <a:noAutofit/>
          </a:bodyPr>
          <a:lstStyle/>
          <a:p>
            <a:pPr algn="ctr"/>
            <a:r>
              <a:rPr lang="sl-SI" b="1" dirty="0" smtClean="0"/>
              <a:t>Kako so kralji vedeli, </a:t>
            </a:r>
            <a:br>
              <a:rPr lang="sl-SI" b="1" dirty="0" smtClean="0"/>
            </a:br>
            <a:r>
              <a:rPr lang="sl-SI" b="1" dirty="0" smtClean="0"/>
              <a:t>kje se je rodil Jezus?</a:t>
            </a:r>
            <a:endParaRPr lang="sl-SI" sz="48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089212" y="3106271"/>
            <a:ext cx="7426138" cy="3070692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sl-SI" sz="4000" dirty="0" smtClean="0"/>
              <a:t>Kralj Herod jim je to povedal</a:t>
            </a:r>
          </a:p>
          <a:p>
            <a:pPr marL="514350" indent="-514350">
              <a:buAutoNum type="arabicPeriod"/>
            </a:pPr>
            <a:r>
              <a:rPr lang="sl-SI" sz="4000" dirty="0" smtClean="0"/>
              <a:t>Sledili so zvezdi</a:t>
            </a:r>
          </a:p>
          <a:p>
            <a:pPr marL="514350" indent="-514350">
              <a:buAutoNum type="arabicPeriod"/>
            </a:pPr>
            <a:r>
              <a:rPr lang="sl-SI" sz="4000" dirty="0" smtClean="0"/>
              <a:t>Dobili so sporočilo</a:t>
            </a:r>
            <a:endParaRPr lang="sl-SI" sz="4000" dirty="0"/>
          </a:p>
        </p:txBody>
      </p:sp>
    </p:spTree>
    <p:extLst>
      <p:ext uri="{BB962C8B-B14F-4D97-AF65-F5344CB8AC3E}">
        <p14:creationId xmlns:p14="http://schemas.microsoft.com/office/powerpoint/2010/main" val="23136026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63072" y="1024032"/>
            <a:ext cx="8646458" cy="1325563"/>
          </a:xfrm>
        </p:spPr>
        <p:txBody>
          <a:bodyPr>
            <a:noAutofit/>
          </a:bodyPr>
          <a:lstStyle/>
          <a:p>
            <a:r>
              <a:rPr lang="sl-SI" b="1" dirty="0" smtClean="0"/>
              <a:t>Katere darove so prinesli trije kralji?</a:t>
            </a:r>
            <a:r>
              <a:rPr lang="sl-SI" sz="4800" dirty="0"/>
              <a:t/>
            </a:r>
            <a:br>
              <a:rPr lang="sl-SI" sz="4800" dirty="0"/>
            </a:br>
            <a:endParaRPr lang="sl-SI" sz="48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089212" y="2349595"/>
            <a:ext cx="7426138" cy="382736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sl-SI" sz="4000" dirty="0" smtClean="0"/>
              <a:t>Zlato, mleko in kadilo</a:t>
            </a:r>
          </a:p>
          <a:p>
            <a:pPr marL="514350" indent="-514350">
              <a:buAutoNum type="arabicPeriod"/>
            </a:pPr>
            <a:r>
              <a:rPr lang="sl-SI" sz="4000" dirty="0" smtClean="0"/>
              <a:t>Miro, zlato in kadilo</a:t>
            </a:r>
          </a:p>
          <a:p>
            <a:pPr marL="514350" indent="-514350">
              <a:buAutoNum type="arabicPeriod"/>
            </a:pPr>
            <a:r>
              <a:rPr lang="sl-SI" sz="4000" dirty="0" smtClean="0"/>
              <a:t>Kadilo, </a:t>
            </a:r>
            <a:r>
              <a:rPr lang="sl-SI" sz="4000" dirty="0" err="1" smtClean="0"/>
              <a:t>miro</a:t>
            </a:r>
            <a:r>
              <a:rPr lang="sl-SI" sz="4000" dirty="0" smtClean="0"/>
              <a:t> in kavčuk</a:t>
            </a:r>
            <a:endParaRPr lang="sl-SI" sz="4000" dirty="0"/>
          </a:p>
        </p:txBody>
      </p:sp>
    </p:spTree>
    <p:extLst>
      <p:ext uri="{BB962C8B-B14F-4D97-AF65-F5344CB8AC3E}">
        <p14:creationId xmlns:p14="http://schemas.microsoft.com/office/powerpoint/2010/main" val="25227702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63072" y="1024032"/>
            <a:ext cx="8646458" cy="1325563"/>
          </a:xfrm>
        </p:spPr>
        <p:txBody>
          <a:bodyPr>
            <a:noAutofit/>
          </a:bodyPr>
          <a:lstStyle/>
          <a:p>
            <a:r>
              <a:rPr lang="sl-SI" b="1" dirty="0" smtClean="0"/>
              <a:t>Zakaj so kralji Jezusu prinesli zlato?</a:t>
            </a:r>
            <a:r>
              <a:rPr lang="sl-SI" sz="4800" dirty="0"/>
              <a:t/>
            </a:r>
            <a:br>
              <a:rPr lang="sl-SI" sz="4800" dirty="0"/>
            </a:br>
            <a:endParaRPr lang="sl-SI" sz="48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089212" y="2349595"/>
            <a:ext cx="7426138" cy="382736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sl-SI" sz="4000" dirty="0" smtClean="0"/>
              <a:t>Da bo postal bogat</a:t>
            </a:r>
          </a:p>
          <a:p>
            <a:pPr marL="514350" indent="-514350">
              <a:buAutoNum type="arabicPeriod"/>
            </a:pPr>
            <a:r>
              <a:rPr lang="sl-SI" sz="4000" dirty="0" smtClean="0"/>
              <a:t>Ker je potreboval denar</a:t>
            </a:r>
          </a:p>
          <a:p>
            <a:pPr marL="514350" indent="-514350">
              <a:buAutoNum type="arabicPeriod"/>
            </a:pPr>
            <a:r>
              <a:rPr lang="sl-SI" sz="4000" dirty="0" smtClean="0"/>
              <a:t>Ker so ga častili kot Kralja</a:t>
            </a:r>
            <a:endParaRPr lang="sl-SI" sz="4000" dirty="0"/>
          </a:p>
        </p:txBody>
      </p:sp>
    </p:spTree>
    <p:extLst>
      <p:ext uri="{BB962C8B-B14F-4D97-AF65-F5344CB8AC3E}">
        <p14:creationId xmlns:p14="http://schemas.microsoft.com/office/powerpoint/2010/main" val="10346135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63072" y="1024032"/>
            <a:ext cx="8646458" cy="1325563"/>
          </a:xfrm>
        </p:spPr>
        <p:txBody>
          <a:bodyPr>
            <a:noAutofit/>
          </a:bodyPr>
          <a:lstStyle/>
          <a:p>
            <a:r>
              <a:rPr lang="sl-SI" b="1" dirty="0" smtClean="0"/>
              <a:t>Zakaj so kralji Jezusu prinesli kadilo?</a:t>
            </a:r>
            <a:r>
              <a:rPr lang="sl-SI" sz="4800" dirty="0"/>
              <a:t/>
            </a:r>
            <a:br>
              <a:rPr lang="sl-SI" sz="4800" dirty="0"/>
            </a:br>
            <a:endParaRPr lang="sl-SI" sz="48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089212" y="2349595"/>
            <a:ext cx="7426138" cy="382736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sl-SI" sz="4000" dirty="0" smtClean="0"/>
              <a:t>Ker s kadilom častiš Boga</a:t>
            </a:r>
          </a:p>
          <a:p>
            <a:pPr marL="514350" indent="-514350">
              <a:buAutoNum type="arabicPeriod"/>
            </a:pPr>
            <a:r>
              <a:rPr lang="sl-SI" sz="4000" dirty="0" smtClean="0"/>
              <a:t>Ker kadilo dobro diši</a:t>
            </a:r>
          </a:p>
          <a:p>
            <a:pPr marL="514350" indent="-514350">
              <a:buAutoNum type="arabicPeriod"/>
            </a:pPr>
            <a:r>
              <a:rPr lang="sl-SI" sz="4000" dirty="0" smtClean="0"/>
              <a:t>Ker je bila takšna navada</a:t>
            </a:r>
            <a:endParaRPr lang="sl-SI" sz="4000" dirty="0"/>
          </a:p>
        </p:txBody>
      </p:sp>
    </p:spTree>
    <p:extLst>
      <p:ext uri="{BB962C8B-B14F-4D97-AF65-F5344CB8AC3E}">
        <p14:creationId xmlns:p14="http://schemas.microsoft.com/office/powerpoint/2010/main" val="31386575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63072" y="1024032"/>
            <a:ext cx="8646458" cy="1325563"/>
          </a:xfrm>
        </p:spPr>
        <p:txBody>
          <a:bodyPr>
            <a:noAutofit/>
          </a:bodyPr>
          <a:lstStyle/>
          <a:p>
            <a:r>
              <a:rPr lang="sl-SI" b="1" dirty="0" smtClean="0"/>
              <a:t>Kaj je mira?</a:t>
            </a:r>
            <a:r>
              <a:rPr lang="sl-SI" sz="4800" dirty="0"/>
              <a:t/>
            </a:r>
            <a:br>
              <a:rPr lang="sl-SI" sz="4800" dirty="0"/>
            </a:br>
            <a:endParaRPr lang="sl-SI" sz="48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089212" y="2349595"/>
            <a:ext cx="7426138" cy="382736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sl-SI" sz="4000" dirty="0" smtClean="0"/>
              <a:t>Dobra začimba</a:t>
            </a:r>
          </a:p>
          <a:p>
            <a:pPr marL="514350" indent="-514350">
              <a:buAutoNum type="arabicPeriod"/>
            </a:pPr>
            <a:r>
              <a:rPr lang="sl-SI" sz="4000" dirty="0" smtClean="0"/>
              <a:t>Aromatična smola</a:t>
            </a:r>
          </a:p>
          <a:p>
            <a:pPr marL="514350" indent="-514350">
              <a:buAutoNum type="arabicPeriod"/>
            </a:pPr>
            <a:r>
              <a:rPr lang="sl-SI" sz="4000" dirty="0" smtClean="0"/>
              <a:t>Dragocena rastlina</a:t>
            </a:r>
            <a:endParaRPr lang="sl-SI" sz="4000" dirty="0"/>
          </a:p>
        </p:txBody>
      </p:sp>
    </p:spTree>
    <p:extLst>
      <p:ext uri="{BB962C8B-B14F-4D97-AF65-F5344CB8AC3E}">
        <p14:creationId xmlns:p14="http://schemas.microsoft.com/office/powerpoint/2010/main" val="12970104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63072" y="1024032"/>
            <a:ext cx="8646458" cy="1325563"/>
          </a:xfrm>
        </p:spPr>
        <p:txBody>
          <a:bodyPr>
            <a:noAutofit/>
          </a:bodyPr>
          <a:lstStyle/>
          <a:p>
            <a:r>
              <a:rPr lang="sl-SI" b="1" dirty="0"/>
              <a:t>Kateri je prvi dan adventnega časa?</a:t>
            </a:r>
            <a:r>
              <a:rPr lang="sl-SI" sz="4800" dirty="0"/>
              <a:t/>
            </a:r>
            <a:br>
              <a:rPr lang="sl-SI" sz="4800" dirty="0"/>
            </a:br>
            <a:endParaRPr lang="sl-SI" sz="48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089212" y="2349595"/>
            <a:ext cx="7426138" cy="382736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sl-SI" sz="4000" dirty="0" smtClean="0"/>
              <a:t>1. december</a:t>
            </a:r>
          </a:p>
          <a:p>
            <a:pPr marL="514350" indent="-514350">
              <a:buAutoNum type="arabicPeriod"/>
            </a:pPr>
            <a:r>
              <a:rPr lang="sl-SI" sz="4000" dirty="0" smtClean="0"/>
              <a:t>Sv. Miklavž</a:t>
            </a:r>
          </a:p>
          <a:p>
            <a:pPr marL="514350" indent="-514350">
              <a:buAutoNum type="arabicPeriod"/>
            </a:pPr>
            <a:r>
              <a:rPr lang="sl-SI" sz="4000" dirty="0" smtClean="0"/>
              <a:t>1. adventna nedelja</a:t>
            </a:r>
            <a:endParaRPr lang="sl-SI" sz="4000" dirty="0"/>
          </a:p>
        </p:txBody>
      </p:sp>
    </p:spTree>
    <p:extLst>
      <p:ext uri="{BB962C8B-B14F-4D97-AF65-F5344CB8AC3E}">
        <p14:creationId xmlns:p14="http://schemas.microsoft.com/office/powerpoint/2010/main" val="58062249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63072" y="1024032"/>
            <a:ext cx="8646458" cy="1325563"/>
          </a:xfrm>
        </p:spPr>
        <p:txBody>
          <a:bodyPr>
            <a:noAutofit/>
          </a:bodyPr>
          <a:lstStyle/>
          <a:p>
            <a:r>
              <a:rPr lang="sl-SI" b="1" dirty="0" smtClean="0"/>
              <a:t>Zakaj so kralji Jezusu prinesli </a:t>
            </a:r>
            <a:r>
              <a:rPr lang="sl-SI" b="1" dirty="0" err="1" smtClean="0"/>
              <a:t>miro</a:t>
            </a:r>
            <a:r>
              <a:rPr lang="sl-SI" b="1" dirty="0" smtClean="0"/>
              <a:t>?</a:t>
            </a:r>
            <a:r>
              <a:rPr lang="sl-SI" sz="4800" dirty="0"/>
              <a:t/>
            </a:r>
            <a:br>
              <a:rPr lang="sl-SI" sz="4800" dirty="0"/>
            </a:br>
            <a:endParaRPr lang="sl-SI" sz="48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645459" y="2349595"/>
            <a:ext cx="7869891" cy="382736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sl-SI" sz="4000" dirty="0" smtClean="0"/>
              <a:t>Mira je dobra za kuhanje</a:t>
            </a:r>
          </a:p>
          <a:p>
            <a:pPr marL="514350" indent="-514350">
              <a:buAutoNum type="arabicPeriod"/>
            </a:pPr>
            <a:r>
              <a:rPr lang="sl-SI" sz="4000" dirty="0" smtClean="0"/>
              <a:t>Mira je zdrava za dojenčke</a:t>
            </a:r>
          </a:p>
          <a:p>
            <a:pPr marL="514350" indent="-514350">
              <a:buAutoNum type="arabicPeriod"/>
            </a:pPr>
            <a:r>
              <a:rPr lang="sl-SI" sz="4000" dirty="0" smtClean="0"/>
              <a:t>Mira spominja na Jezusovo smrt</a:t>
            </a:r>
            <a:endParaRPr lang="sl-SI" sz="4000" dirty="0"/>
          </a:p>
        </p:txBody>
      </p:sp>
    </p:spTree>
    <p:extLst>
      <p:ext uri="{BB962C8B-B14F-4D97-AF65-F5344CB8AC3E}">
        <p14:creationId xmlns:p14="http://schemas.microsoft.com/office/powerpoint/2010/main" val="147628386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63072" y="1292974"/>
            <a:ext cx="8646458" cy="1325563"/>
          </a:xfrm>
        </p:spPr>
        <p:txBody>
          <a:bodyPr>
            <a:noAutofit/>
          </a:bodyPr>
          <a:lstStyle/>
          <a:p>
            <a:pPr algn="ctr"/>
            <a:r>
              <a:rPr lang="sl-SI" b="1" dirty="0" smtClean="0"/>
              <a:t>Kateri dan je običajno zadnji dan božičnega časa?</a:t>
            </a:r>
            <a:r>
              <a:rPr lang="sl-SI" sz="4800" dirty="0"/>
              <a:t/>
            </a:r>
            <a:br>
              <a:rPr lang="sl-SI" sz="4800" dirty="0"/>
            </a:br>
            <a:endParaRPr lang="sl-SI" sz="48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075765" y="3030632"/>
            <a:ext cx="7426138" cy="382736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sl-SI" sz="4000" dirty="0" smtClean="0"/>
              <a:t>ponedeljek</a:t>
            </a:r>
          </a:p>
          <a:p>
            <a:pPr marL="514350" indent="-514350">
              <a:buAutoNum type="arabicPeriod"/>
            </a:pPr>
            <a:r>
              <a:rPr lang="sl-SI" sz="4000" dirty="0" smtClean="0"/>
              <a:t>sobota</a:t>
            </a:r>
          </a:p>
          <a:p>
            <a:pPr marL="514350" indent="-514350">
              <a:buAutoNum type="arabicPeriod"/>
            </a:pPr>
            <a:r>
              <a:rPr lang="sl-SI" sz="4000" dirty="0" smtClean="0"/>
              <a:t>nedelja</a:t>
            </a:r>
            <a:endParaRPr lang="sl-SI" sz="4000" dirty="0"/>
          </a:p>
        </p:txBody>
      </p:sp>
    </p:spTree>
    <p:extLst>
      <p:ext uri="{BB962C8B-B14F-4D97-AF65-F5344CB8AC3E}">
        <p14:creationId xmlns:p14="http://schemas.microsoft.com/office/powerpoint/2010/main" val="137151693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63072" y="1024032"/>
            <a:ext cx="8646458" cy="1325563"/>
          </a:xfrm>
        </p:spPr>
        <p:txBody>
          <a:bodyPr>
            <a:noAutofit/>
          </a:bodyPr>
          <a:lstStyle/>
          <a:p>
            <a:pPr algn="ctr"/>
            <a:r>
              <a:rPr lang="sl-SI" b="1" dirty="0" smtClean="0"/>
              <a:t>Kateri praznik praznujemo v nedeljo po 6. januarjem?</a:t>
            </a:r>
            <a:r>
              <a:rPr lang="sl-SI" sz="4800" dirty="0"/>
              <a:t/>
            </a:r>
            <a:br>
              <a:rPr lang="sl-SI" sz="4800" dirty="0"/>
            </a:br>
            <a:endParaRPr lang="sl-SI" sz="48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089212" y="2753007"/>
            <a:ext cx="7426138" cy="382736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sl-SI" sz="4000" dirty="0" smtClean="0"/>
              <a:t>Jezusov krst</a:t>
            </a:r>
          </a:p>
          <a:p>
            <a:pPr marL="514350" indent="-514350">
              <a:buAutoNum type="arabicPeriod"/>
            </a:pPr>
            <a:r>
              <a:rPr lang="sl-SI" sz="4000" dirty="0" smtClean="0"/>
              <a:t>Jezusovo vstajenje</a:t>
            </a:r>
          </a:p>
          <a:p>
            <a:pPr marL="514350" indent="-514350">
              <a:buAutoNum type="arabicPeriod"/>
            </a:pPr>
            <a:r>
              <a:rPr lang="sl-SI" sz="4000" dirty="0" smtClean="0"/>
              <a:t>Jezusovo delovanje</a:t>
            </a:r>
            <a:endParaRPr lang="sl-SI" sz="4000" dirty="0"/>
          </a:p>
        </p:txBody>
      </p:sp>
    </p:spTree>
    <p:extLst>
      <p:ext uri="{BB962C8B-B14F-4D97-AF65-F5344CB8AC3E}">
        <p14:creationId xmlns:p14="http://schemas.microsoft.com/office/powerpoint/2010/main" val="2903566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63072" y="1024032"/>
            <a:ext cx="8646458" cy="1325563"/>
          </a:xfrm>
        </p:spPr>
        <p:txBody>
          <a:bodyPr>
            <a:noAutofit/>
          </a:bodyPr>
          <a:lstStyle/>
          <a:p>
            <a:r>
              <a:rPr lang="sl-SI" b="1" dirty="0" smtClean="0"/>
              <a:t>Kdo je krstil Jezusa?</a:t>
            </a:r>
            <a:endParaRPr lang="sl-SI" sz="48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089212" y="2349595"/>
            <a:ext cx="7426138" cy="382736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sl-SI" sz="4000" dirty="0" smtClean="0"/>
              <a:t>Sv. Jožef</a:t>
            </a:r>
          </a:p>
          <a:p>
            <a:pPr marL="514350" indent="-514350">
              <a:buAutoNum type="arabicPeriod"/>
            </a:pPr>
            <a:r>
              <a:rPr lang="sl-SI" sz="4000" dirty="0" smtClean="0"/>
              <a:t>Sv. Janez krstnik</a:t>
            </a:r>
          </a:p>
          <a:p>
            <a:pPr marL="514350" indent="-514350">
              <a:buAutoNum type="arabicPeriod"/>
            </a:pPr>
            <a:r>
              <a:rPr lang="sl-SI" sz="4000" dirty="0" smtClean="0"/>
              <a:t>Sv. Peter</a:t>
            </a:r>
            <a:endParaRPr lang="sl-SI" sz="4000" dirty="0"/>
          </a:p>
        </p:txBody>
      </p:sp>
    </p:spTree>
    <p:extLst>
      <p:ext uri="{BB962C8B-B14F-4D97-AF65-F5344CB8AC3E}">
        <p14:creationId xmlns:p14="http://schemas.microsoft.com/office/powerpoint/2010/main" val="160505296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63072" y="1024032"/>
            <a:ext cx="8646458" cy="1325563"/>
          </a:xfrm>
        </p:spPr>
        <p:txBody>
          <a:bodyPr>
            <a:noAutofit/>
          </a:bodyPr>
          <a:lstStyle/>
          <a:p>
            <a:pPr algn="ctr"/>
            <a:r>
              <a:rPr lang="sl-SI" b="1" dirty="0" smtClean="0"/>
              <a:t>Koliko dni ali let je bil Jezus star pri svojem krstu?</a:t>
            </a:r>
            <a:r>
              <a:rPr lang="sl-SI" sz="4800" dirty="0"/>
              <a:t/>
            </a:r>
            <a:br>
              <a:rPr lang="sl-SI" sz="4800" dirty="0"/>
            </a:br>
            <a:endParaRPr lang="sl-SI" sz="48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089212" y="2796987"/>
            <a:ext cx="7426138" cy="3379975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sl-SI" sz="4000" dirty="0" smtClean="0"/>
              <a:t>Dva tedna</a:t>
            </a:r>
          </a:p>
          <a:p>
            <a:pPr marL="514350" indent="-514350">
              <a:buAutoNum type="arabicPeriod"/>
            </a:pPr>
            <a:r>
              <a:rPr lang="sl-SI" sz="4000" dirty="0" smtClean="0"/>
              <a:t>En mesec</a:t>
            </a:r>
          </a:p>
          <a:p>
            <a:pPr marL="514350" indent="-514350">
              <a:buAutoNum type="arabicPeriod"/>
            </a:pPr>
            <a:r>
              <a:rPr lang="sl-SI" sz="4000" dirty="0" smtClean="0"/>
              <a:t>30 let</a:t>
            </a:r>
            <a:endParaRPr lang="sl-SI" sz="4000" dirty="0"/>
          </a:p>
        </p:txBody>
      </p:sp>
    </p:spTree>
    <p:extLst>
      <p:ext uri="{BB962C8B-B14F-4D97-AF65-F5344CB8AC3E}">
        <p14:creationId xmlns:p14="http://schemas.microsoft.com/office/powerpoint/2010/main" val="336088471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63072" y="1024032"/>
            <a:ext cx="8646458" cy="1325563"/>
          </a:xfrm>
        </p:spPr>
        <p:txBody>
          <a:bodyPr>
            <a:noAutofit/>
          </a:bodyPr>
          <a:lstStyle/>
          <a:p>
            <a:r>
              <a:rPr lang="sl-SI" b="1" dirty="0" smtClean="0"/>
              <a:t>Do kdaj traja širši božični čas?</a:t>
            </a:r>
            <a:endParaRPr lang="sl-SI" sz="48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089212" y="2349595"/>
            <a:ext cx="7426138" cy="382736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sl-SI" sz="4000" dirty="0" smtClean="0"/>
              <a:t>Do 6. januarja</a:t>
            </a:r>
          </a:p>
          <a:p>
            <a:pPr marL="514350" indent="-514350">
              <a:buAutoNum type="arabicPeriod"/>
            </a:pPr>
            <a:r>
              <a:rPr lang="sl-SI" sz="4000" dirty="0" smtClean="0"/>
              <a:t>Do 2. februarja</a:t>
            </a:r>
          </a:p>
          <a:p>
            <a:pPr marL="514350" indent="-514350">
              <a:buAutoNum type="arabicPeriod"/>
            </a:pPr>
            <a:r>
              <a:rPr lang="sl-SI" sz="4000" dirty="0" smtClean="0"/>
              <a:t>Do 6. februarja</a:t>
            </a:r>
            <a:endParaRPr lang="sl-SI" sz="4000" dirty="0"/>
          </a:p>
        </p:txBody>
      </p:sp>
    </p:spTree>
    <p:extLst>
      <p:ext uri="{BB962C8B-B14F-4D97-AF65-F5344CB8AC3E}">
        <p14:creationId xmlns:p14="http://schemas.microsoft.com/office/powerpoint/2010/main" val="77862999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63072" y="1024032"/>
            <a:ext cx="8646458" cy="1325563"/>
          </a:xfrm>
        </p:spPr>
        <p:txBody>
          <a:bodyPr>
            <a:noAutofit/>
          </a:bodyPr>
          <a:lstStyle/>
          <a:p>
            <a:r>
              <a:rPr lang="sl-SI" b="1" spc="-150" dirty="0"/>
              <a:t>Kateri </a:t>
            </a:r>
            <a:r>
              <a:rPr lang="sl-SI" b="1" spc="-150" dirty="0" smtClean="0"/>
              <a:t>praznik praznujemo 2. februarja?</a:t>
            </a:r>
            <a:r>
              <a:rPr lang="sl-SI" sz="4800" dirty="0"/>
              <a:t/>
            </a:r>
            <a:br>
              <a:rPr lang="sl-SI" sz="4800" dirty="0"/>
            </a:br>
            <a:endParaRPr lang="sl-SI" sz="48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089212" y="2349595"/>
            <a:ext cx="7426138" cy="382736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sl-SI" sz="4000" dirty="0" smtClean="0"/>
              <a:t>Jezusovo darovanje</a:t>
            </a:r>
          </a:p>
          <a:p>
            <a:pPr marL="514350" indent="-514350">
              <a:buAutoNum type="arabicPeriod"/>
            </a:pPr>
            <a:r>
              <a:rPr lang="sl-SI" sz="4000" dirty="0" smtClean="0"/>
              <a:t>Jezusovo oznanjenje</a:t>
            </a:r>
          </a:p>
          <a:p>
            <a:pPr marL="514350" indent="-514350">
              <a:buAutoNum type="arabicPeriod"/>
            </a:pPr>
            <a:r>
              <a:rPr lang="sl-SI" sz="4000" dirty="0" smtClean="0"/>
              <a:t>Jezusovo vstajenje</a:t>
            </a:r>
            <a:endParaRPr lang="sl-SI" sz="4000" dirty="0"/>
          </a:p>
        </p:txBody>
      </p:sp>
    </p:spTree>
    <p:extLst>
      <p:ext uri="{BB962C8B-B14F-4D97-AF65-F5344CB8AC3E}">
        <p14:creationId xmlns:p14="http://schemas.microsoft.com/office/powerpoint/2010/main" val="70049868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63072" y="1024032"/>
            <a:ext cx="8646458" cy="1325563"/>
          </a:xfrm>
        </p:spPr>
        <p:txBody>
          <a:bodyPr>
            <a:noAutofit/>
          </a:bodyPr>
          <a:lstStyle/>
          <a:p>
            <a:pPr algn="ctr"/>
            <a:r>
              <a:rPr lang="sl-SI" b="1" dirty="0" smtClean="0"/>
              <a:t>Kako še imenujemo praznik Jezusovega darovanja?</a:t>
            </a:r>
            <a:r>
              <a:rPr lang="sl-SI" sz="4800" dirty="0"/>
              <a:t/>
            </a:r>
            <a:br>
              <a:rPr lang="sl-SI" sz="4800" dirty="0"/>
            </a:br>
            <a:endParaRPr lang="sl-SI" sz="48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089212" y="2349595"/>
            <a:ext cx="7426138" cy="382736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sl-SI" sz="4000" dirty="0" smtClean="0"/>
              <a:t>Darovalnica</a:t>
            </a:r>
          </a:p>
          <a:p>
            <a:pPr marL="514350" indent="-514350">
              <a:buAutoNum type="arabicPeriod"/>
            </a:pPr>
            <a:r>
              <a:rPr lang="sl-SI" sz="4000" dirty="0" smtClean="0"/>
              <a:t>Svečnica</a:t>
            </a:r>
          </a:p>
          <a:p>
            <a:pPr marL="514350" indent="-514350">
              <a:buAutoNum type="arabicPeriod"/>
            </a:pPr>
            <a:r>
              <a:rPr lang="sl-SI" sz="4000" dirty="0" smtClean="0"/>
              <a:t>Kadilnica</a:t>
            </a:r>
            <a:endParaRPr lang="sl-SI" sz="4000" dirty="0"/>
          </a:p>
        </p:txBody>
      </p:sp>
    </p:spTree>
    <p:extLst>
      <p:ext uri="{BB962C8B-B14F-4D97-AF65-F5344CB8AC3E}">
        <p14:creationId xmlns:p14="http://schemas.microsoft.com/office/powerpoint/2010/main" val="165670647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63072" y="1024032"/>
            <a:ext cx="8646458" cy="1325563"/>
          </a:xfrm>
        </p:spPr>
        <p:txBody>
          <a:bodyPr>
            <a:noAutofit/>
          </a:bodyPr>
          <a:lstStyle/>
          <a:p>
            <a:pPr algn="ctr"/>
            <a:r>
              <a:rPr lang="sl-SI" b="1" dirty="0" smtClean="0"/>
              <a:t>Kateri čas se začne </a:t>
            </a:r>
            <a:br>
              <a:rPr lang="sl-SI" b="1" dirty="0" smtClean="0"/>
            </a:br>
            <a:r>
              <a:rPr lang="sl-SI" b="1" dirty="0" smtClean="0"/>
              <a:t>po Jezusovem krstu?</a:t>
            </a:r>
            <a:r>
              <a:rPr lang="sl-SI" sz="4800" dirty="0"/>
              <a:t/>
            </a:r>
            <a:br>
              <a:rPr lang="sl-SI" sz="4800" dirty="0"/>
            </a:br>
            <a:endParaRPr lang="sl-SI" sz="48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089212" y="3106271"/>
            <a:ext cx="7426138" cy="3070692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sl-SI" sz="4000" dirty="0" smtClean="0"/>
              <a:t>Čas med letom</a:t>
            </a:r>
          </a:p>
          <a:p>
            <a:pPr marL="514350" indent="-514350">
              <a:buAutoNum type="arabicPeriod"/>
            </a:pPr>
            <a:r>
              <a:rPr lang="sl-SI" sz="4000" dirty="0" smtClean="0"/>
              <a:t>Velikonočni čas</a:t>
            </a:r>
          </a:p>
          <a:p>
            <a:pPr marL="514350" indent="-514350">
              <a:buAutoNum type="arabicPeriod"/>
            </a:pPr>
            <a:r>
              <a:rPr lang="sl-SI" sz="4000" dirty="0" smtClean="0"/>
              <a:t>Čas po božiču</a:t>
            </a:r>
            <a:endParaRPr lang="sl-SI" sz="4000" dirty="0"/>
          </a:p>
        </p:txBody>
      </p:sp>
    </p:spTree>
    <p:extLst>
      <p:ext uri="{BB962C8B-B14F-4D97-AF65-F5344CB8AC3E}">
        <p14:creationId xmlns:p14="http://schemas.microsoft.com/office/powerpoint/2010/main" val="188304014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63072" y="1024032"/>
            <a:ext cx="8646458" cy="1325563"/>
          </a:xfrm>
        </p:spPr>
        <p:txBody>
          <a:bodyPr>
            <a:noAutofit/>
          </a:bodyPr>
          <a:lstStyle/>
          <a:p>
            <a:pPr algn="ctr"/>
            <a:r>
              <a:rPr lang="sl-SI" b="1" dirty="0" smtClean="0"/>
              <a:t>V katerem času smo zdaj?</a:t>
            </a:r>
            <a:endParaRPr lang="sl-SI" sz="48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089212" y="2349595"/>
            <a:ext cx="7426138" cy="382736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sl-SI" sz="4000" dirty="0" smtClean="0"/>
              <a:t>Božični čas</a:t>
            </a:r>
          </a:p>
          <a:p>
            <a:pPr marL="514350" indent="-514350">
              <a:buAutoNum type="arabicPeriod"/>
            </a:pPr>
            <a:r>
              <a:rPr lang="sl-SI" sz="4000" dirty="0" smtClean="0"/>
              <a:t>Čas med letom</a:t>
            </a:r>
          </a:p>
          <a:p>
            <a:pPr marL="514350" indent="-514350">
              <a:buAutoNum type="arabicPeriod"/>
            </a:pPr>
            <a:r>
              <a:rPr lang="sl-SI" sz="4000" dirty="0" smtClean="0"/>
              <a:t>Postni čas</a:t>
            </a:r>
            <a:endParaRPr lang="sl-SI" sz="4000" dirty="0"/>
          </a:p>
        </p:txBody>
      </p:sp>
    </p:spTree>
    <p:extLst>
      <p:ext uri="{BB962C8B-B14F-4D97-AF65-F5344CB8AC3E}">
        <p14:creationId xmlns:p14="http://schemas.microsoft.com/office/powerpoint/2010/main" val="2590903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63072" y="1024032"/>
            <a:ext cx="8646458" cy="1325563"/>
          </a:xfrm>
        </p:spPr>
        <p:txBody>
          <a:bodyPr>
            <a:noAutofit/>
          </a:bodyPr>
          <a:lstStyle/>
          <a:p>
            <a:r>
              <a:rPr lang="sl-SI" b="1" dirty="0" smtClean="0"/>
              <a:t>Koliko dni traja adventni čas?</a:t>
            </a:r>
            <a:r>
              <a:rPr lang="sl-SI" sz="4800" dirty="0"/>
              <a:t/>
            </a:r>
            <a:br>
              <a:rPr lang="sl-SI" sz="4800" dirty="0"/>
            </a:br>
            <a:endParaRPr lang="sl-SI" sz="48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089212" y="2349595"/>
            <a:ext cx="7426138" cy="382736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sl-SI" sz="4000" dirty="0" smtClean="0"/>
              <a:t>24</a:t>
            </a:r>
          </a:p>
          <a:p>
            <a:pPr marL="514350" indent="-514350">
              <a:buAutoNum type="arabicPeriod"/>
            </a:pPr>
            <a:r>
              <a:rPr lang="sl-SI" sz="4000" dirty="0" smtClean="0"/>
              <a:t>25</a:t>
            </a:r>
          </a:p>
          <a:p>
            <a:pPr marL="514350" indent="-514350">
              <a:buAutoNum type="arabicPeriod"/>
            </a:pPr>
            <a:r>
              <a:rPr lang="sl-SI" sz="4000" dirty="0" smtClean="0"/>
              <a:t>Različno </a:t>
            </a:r>
            <a:endParaRPr lang="sl-SI" sz="4000" dirty="0"/>
          </a:p>
        </p:txBody>
      </p:sp>
    </p:spTree>
    <p:extLst>
      <p:ext uri="{BB962C8B-B14F-4D97-AF65-F5344CB8AC3E}">
        <p14:creationId xmlns:p14="http://schemas.microsoft.com/office/powerpoint/2010/main" val="18225435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63072" y="1024032"/>
            <a:ext cx="8646458" cy="1325563"/>
          </a:xfrm>
        </p:spPr>
        <p:txBody>
          <a:bodyPr>
            <a:noAutofit/>
          </a:bodyPr>
          <a:lstStyle/>
          <a:p>
            <a:r>
              <a:rPr lang="sl-SI" b="1" dirty="0" smtClean="0"/>
              <a:t>Kdo ima god 4. decembra?</a:t>
            </a:r>
            <a:r>
              <a:rPr lang="sl-SI" sz="4800" dirty="0"/>
              <a:t/>
            </a:r>
            <a:br>
              <a:rPr lang="sl-SI" sz="4800" dirty="0"/>
            </a:br>
            <a:endParaRPr lang="sl-SI" sz="48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089212" y="2349595"/>
            <a:ext cx="7426138" cy="382736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sl-SI" sz="4000" dirty="0" smtClean="0"/>
              <a:t>Sv. Barbara</a:t>
            </a:r>
          </a:p>
          <a:p>
            <a:pPr marL="514350" indent="-514350">
              <a:buAutoNum type="arabicPeriod"/>
            </a:pPr>
            <a:r>
              <a:rPr lang="sl-SI" sz="4000" dirty="0" smtClean="0"/>
              <a:t>Sv. Miklavž</a:t>
            </a:r>
          </a:p>
          <a:p>
            <a:pPr marL="514350" indent="-514350">
              <a:buAutoNum type="arabicPeriod"/>
            </a:pPr>
            <a:r>
              <a:rPr lang="sl-SI" sz="4000" dirty="0" smtClean="0"/>
              <a:t>Sv. Lucija</a:t>
            </a:r>
            <a:endParaRPr lang="sl-SI" sz="4000" dirty="0"/>
          </a:p>
        </p:txBody>
      </p:sp>
    </p:spTree>
    <p:extLst>
      <p:ext uri="{BB962C8B-B14F-4D97-AF65-F5344CB8AC3E}">
        <p14:creationId xmlns:p14="http://schemas.microsoft.com/office/powerpoint/2010/main" val="882664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5494" y="1024032"/>
            <a:ext cx="8754036" cy="1325563"/>
          </a:xfrm>
        </p:spPr>
        <p:txBody>
          <a:bodyPr>
            <a:noAutofit/>
          </a:bodyPr>
          <a:lstStyle/>
          <a:p>
            <a:r>
              <a:rPr lang="sl-SI" b="1" dirty="0" smtClean="0"/>
              <a:t>Kdo ima god 6. decembra?</a:t>
            </a:r>
            <a:endParaRPr lang="sl-SI" sz="48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089212" y="2349595"/>
            <a:ext cx="7426138" cy="382736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sl-SI" sz="4000" dirty="0" smtClean="0"/>
              <a:t>Sv. Ambrož</a:t>
            </a:r>
          </a:p>
          <a:p>
            <a:pPr marL="514350" indent="-514350">
              <a:buAutoNum type="arabicPeriod"/>
            </a:pPr>
            <a:r>
              <a:rPr lang="sl-SI" sz="4000" dirty="0" smtClean="0"/>
              <a:t>Sv. Miklavž</a:t>
            </a:r>
          </a:p>
          <a:p>
            <a:pPr marL="514350" indent="-514350">
              <a:buAutoNum type="arabicPeriod"/>
            </a:pPr>
            <a:r>
              <a:rPr lang="sl-SI" sz="4000" dirty="0" smtClean="0"/>
              <a:t>Sv. Barbara</a:t>
            </a:r>
            <a:endParaRPr lang="sl-SI" sz="4000" dirty="0"/>
          </a:p>
        </p:txBody>
      </p:sp>
    </p:spTree>
    <p:extLst>
      <p:ext uri="{BB962C8B-B14F-4D97-AF65-F5344CB8AC3E}">
        <p14:creationId xmlns:p14="http://schemas.microsoft.com/office/powerpoint/2010/main" val="3774462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63072" y="1024032"/>
            <a:ext cx="8646458" cy="1325563"/>
          </a:xfrm>
        </p:spPr>
        <p:txBody>
          <a:bodyPr>
            <a:noAutofit/>
          </a:bodyPr>
          <a:lstStyle/>
          <a:p>
            <a:r>
              <a:rPr lang="sl-SI" b="1" spc="-150" dirty="0"/>
              <a:t>Kateri </a:t>
            </a:r>
            <a:r>
              <a:rPr lang="sl-SI" b="1" spc="-150" dirty="0" smtClean="0"/>
              <a:t>praznik praznujemo 8. decembra?</a:t>
            </a:r>
            <a:r>
              <a:rPr lang="sl-SI" sz="4800" dirty="0"/>
              <a:t/>
            </a:r>
            <a:br>
              <a:rPr lang="sl-SI" sz="4800" dirty="0"/>
            </a:br>
            <a:endParaRPr lang="sl-SI" sz="48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089212" y="2349595"/>
            <a:ext cx="7426138" cy="382736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sl-SI" sz="4000" dirty="0" smtClean="0"/>
              <a:t>Marijino vnebovzetje</a:t>
            </a:r>
          </a:p>
          <a:p>
            <a:pPr marL="514350" indent="-514350">
              <a:buAutoNum type="arabicPeriod"/>
            </a:pPr>
            <a:r>
              <a:rPr lang="sl-SI" sz="4000" dirty="0" smtClean="0"/>
              <a:t>Marijino brezmadežno spočetje</a:t>
            </a:r>
          </a:p>
          <a:p>
            <a:pPr marL="514350" indent="-514350">
              <a:buAutoNum type="arabicPeriod"/>
            </a:pPr>
            <a:r>
              <a:rPr lang="sl-SI" sz="4000" dirty="0" smtClean="0"/>
              <a:t>Marijino oznanjenje</a:t>
            </a:r>
            <a:endParaRPr lang="sl-SI" sz="4000" dirty="0"/>
          </a:p>
        </p:txBody>
      </p:sp>
    </p:spTree>
    <p:extLst>
      <p:ext uri="{BB962C8B-B14F-4D97-AF65-F5344CB8AC3E}">
        <p14:creationId xmlns:p14="http://schemas.microsoft.com/office/powerpoint/2010/main" val="2015122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63072" y="1024032"/>
            <a:ext cx="8646458" cy="1325563"/>
          </a:xfrm>
        </p:spPr>
        <p:txBody>
          <a:bodyPr>
            <a:noAutofit/>
          </a:bodyPr>
          <a:lstStyle/>
          <a:p>
            <a:r>
              <a:rPr lang="sl-SI" b="1" dirty="0" smtClean="0"/>
              <a:t>Kaj praznujemo 8. decembra?</a:t>
            </a:r>
            <a:r>
              <a:rPr lang="sl-SI" sz="4800" dirty="0"/>
              <a:t/>
            </a:r>
            <a:br>
              <a:rPr lang="sl-SI" sz="4800" dirty="0"/>
            </a:br>
            <a:endParaRPr lang="sl-SI" sz="48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973232" y="1892395"/>
            <a:ext cx="7426138" cy="382736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sl-SI" sz="4000" dirty="0" smtClean="0"/>
              <a:t>Da je angel oznanil Mariji</a:t>
            </a:r>
          </a:p>
          <a:p>
            <a:pPr marL="514350" indent="-514350">
              <a:buAutoNum type="arabicPeriod"/>
            </a:pPr>
            <a:r>
              <a:rPr lang="sl-SI" sz="4000" dirty="0" smtClean="0"/>
              <a:t>Da je Marija </a:t>
            </a:r>
            <a:r>
              <a:rPr lang="sl-SI" sz="4000" smtClean="0"/>
              <a:t>spočela Jezusa brezmadežno</a:t>
            </a:r>
            <a:endParaRPr lang="sl-SI" sz="4000" dirty="0" smtClean="0"/>
          </a:p>
          <a:p>
            <a:pPr marL="514350" indent="-514350">
              <a:buAutoNum type="arabicPeriod"/>
            </a:pPr>
            <a:r>
              <a:rPr lang="sl-SI" sz="4000" dirty="0" smtClean="0"/>
              <a:t>Da je Ana spočela Marijo brezmadežno</a:t>
            </a:r>
            <a:endParaRPr lang="sl-SI" sz="4000" dirty="0"/>
          </a:p>
        </p:txBody>
      </p:sp>
    </p:spTree>
    <p:extLst>
      <p:ext uri="{BB962C8B-B14F-4D97-AF65-F5344CB8AC3E}">
        <p14:creationId xmlns:p14="http://schemas.microsoft.com/office/powerpoint/2010/main" val="11691665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63072" y="1024032"/>
            <a:ext cx="8646458" cy="1325563"/>
          </a:xfrm>
        </p:spPr>
        <p:txBody>
          <a:bodyPr>
            <a:noAutofit/>
          </a:bodyPr>
          <a:lstStyle/>
          <a:p>
            <a:r>
              <a:rPr lang="sl-SI" b="1" dirty="0" smtClean="0"/>
              <a:t>Kdaj se začne božična </a:t>
            </a:r>
            <a:r>
              <a:rPr lang="sl-SI" b="1" dirty="0" err="1" smtClean="0"/>
              <a:t>osemdnevnica</a:t>
            </a:r>
            <a:r>
              <a:rPr lang="sl-SI" b="1" dirty="0" smtClean="0"/>
              <a:t>?</a:t>
            </a:r>
            <a:endParaRPr lang="sl-SI" sz="48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089212" y="2349595"/>
            <a:ext cx="7426138" cy="382736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sl-SI" sz="4000" dirty="0" smtClean="0"/>
              <a:t>En teden pred božičem</a:t>
            </a:r>
          </a:p>
          <a:p>
            <a:pPr marL="514350" indent="-514350">
              <a:buAutoNum type="arabicPeriod"/>
            </a:pPr>
            <a:r>
              <a:rPr lang="sl-SI" sz="4000" dirty="0" smtClean="0"/>
              <a:t>Osem dni pred božičem</a:t>
            </a:r>
          </a:p>
          <a:p>
            <a:pPr marL="514350" indent="-514350">
              <a:buAutoNum type="arabicPeriod"/>
            </a:pPr>
            <a:r>
              <a:rPr lang="sl-SI" sz="4000" dirty="0"/>
              <a:t>4</a:t>
            </a:r>
            <a:r>
              <a:rPr lang="sl-SI" sz="4000" dirty="0" smtClean="0"/>
              <a:t>. adventna nedelja</a:t>
            </a:r>
            <a:endParaRPr lang="sl-SI" sz="4000" dirty="0"/>
          </a:p>
        </p:txBody>
      </p:sp>
    </p:spTree>
    <p:extLst>
      <p:ext uri="{BB962C8B-B14F-4D97-AF65-F5344CB8AC3E}">
        <p14:creationId xmlns:p14="http://schemas.microsoft.com/office/powerpoint/2010/main" val="23732370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Officeova 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ova t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ova 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278</TotalTime>
  <Words>620</Words>
  <Application>Microsoft Office PowerPoint</Application>
  <PresentationFormat>Diaprojekcija na zaslonu (4:3)</PresentationFormat>
  <Paragraphs>153</Paragraphs>
  <Slides>39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39</vt:i4>
      </vt:variant>
    </vt:vector>
  </HeadingPairs>
  <TitlesOfParts>
    <vt:vector size="40" baseType="lpstr">
      <vt:lpstr>Officeova tema</vt:lpstr>
      <vt:lpstr>1, 2 ali 3? Pripravila s. Marion Schiele</vt:lpstr>
      <vt:lpstr>Kdaj se začne cerkveno leto?</vt:lpstr>
      <vt:lpstr>Kateri je prvi dan adventnega časa? </vt:lpstr>
      <vt:lpstr>Koliko dni traja adventni čas? </vt:lpstr>
      <vt:lpstr>Kdo ima god 4. decembra? </vt:lpstr>
      <vt:lpstr>Kdo ima god 6. decembra?</vt:lpstr>
      <vt:lpstr>Kateri praznik praznujemo 8. decembra? </vt:lpstr>
      <vt:lpstr>Kaj praznujemo 8. decembra? </vt:lpstr>
      <vt:lpstr>Kdaj se začne božična osemdnevnica?</vt:lpstr>
      <vt:lpstr>Kako se imenujejo antifone, ki se molijo med osemdnevnici na celem svetu?</vt:lpstr>
      <vt:lpstr>Zakaj se imenujejo „O-antifone“? </vt:lpstr>
      <vt:lpstr>Kateri je zadnji dan adventnega časa? </vt:lpstr>
      <vt:lpstr>Kako se imenuje 24. december?</vt:lpstr>
      <vt:lpstr>Koliko „svetih večerov“ obhajamo?</vt:lpstr>
      <vt:lpstr>Kateri so trije sveti večeri?</vt:lpstr>
      <vt:lpstr>Kako obhajamo svete večere? </vt:lpstr>
      <vt:lpstr>Kateri praznik praznujemo 25. decembra? </vt:lpstr>
      <vt:lpstr>Kaj praznujemo na božič? </vt:lpstr>
      <vt:lpstr>Koga praznujemo 26. decembra? </vt:lpstr>
      <vt:lpstr>Kdo je bil sv. Štefan?</vt:lpstr>
      <vt:lpstr>Koliko dni traja božična osmina?</vt:lpstr>
      <vt:lpstr>Kateri dan je zadnji dan božične osmine? </vt:lpstr>
      <vt:lpstr>Kateri praznik praznujemo 1. januarja? </vt:lpstr>
      <vt:lpstr>Kateri praznik praznujemo 6. januarja? </vt:lpstr>
      <vt:lpstr>Kako so kralji vedeli,  kje se je rodil Jezus?</vt:lpstr>
      <vt:lpstr>Katere darove so prinesli trije kralji? </vt:lpstr>
      <vt:lpstr>Zakaj so kralji Jezusu prinesli zlato? </vt:lpstr>
      <vt:lpstr>Zakaj so kralji Jezusu prinesli kadilo? </vt:lpstr>
      <vt:lpstr>Kaj je mira? </vt:lpstr>
      <vt:lpstr>Zakaj so kralji Jezusu prinesli miro? </vt:lpstr>
      <vt:lpstr>Kateri dan je običajno zadnji dan božičnega časa? </vt:lpstr>
      <vt:lpstr>Kateri praznik praznujemo v nedeljo po 6. januarjem? </vt:lpstr>
      <vt:lpstr>Kdo je krstil Jezusa?</vt:lpstr>
      <vt:lpstr>Koliko dni ali let je bil Jezus star pri svojem krstu? </vt:lpstr>
      <vt:lpstr>Do kdaj traja širši božični čas?</vt:lpstr>
      <vt:lpstr>Kateri praznik praznujemo 2. februarja? </vt:lpstr>
      <vt:lpstr>Kako še imenujemo praznik Jezusovega darovanja? </vt:lpstr>
      <vt:lpstr>Kateri čas se začne  po Jezusovem krstu? </vt:lpstr>
      <vt:lpstr>V katerem času smo zdaj?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s. Marion</dc:creator>
  <cp:lastModifiedBy>Simona SKU</cp:lastModifiedBy>
  <cp:revision>14</cp:revision>
  <cp:lastPrinted>2017-01-09T11:49:09Z</cp:lastPrinted>
  <dcterms:created xsi:type="dcterms:W3CDTF">2017-01-09T09:01:52Z</dcterms:created>
  <dcterms:modified xsi:type="dcterms:W3CDTF">2017-01-23T14:34:43Z</dcterms:modified>
</cp:coreProperties>
</file>