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75" r:id="rId12"/>
    <p:sldId id="276" r:id="rId13"/>
    <p:sldId id="267" r:id="rId14"/>
    <p:sldId id="268" r:id="rId15"/>
    <p:sldId id="269" r:id="rId16"/>
    <p:sldId id="271" r:id="rId17"/>
    <p:sldId id="273" r:id="rId18"/>
    <p:sldId id="277" r:id="rId19"/>
    <p:sldId id="274" r:id="rId20"/>
    <p:sldId id="278" r:id="rId21"/>
    <p:sldId id="279" r:id="rId2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Trebuchet MS" pitchFamily="32"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Trebuchet MS" pitchFamily="32"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rebuchet MS" pitchFamily="32"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rebuchet MS" pitchFamily="32"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rebuchet MS" pitchFamily="32" charset="0"/>
        <a:ea typeface="Microsoft YaHei" charset="-122"/>
        <a:cs typeface="+mn-cs"/>
      </a:defRPr>
    </a:lvl5pPr>
    <a:lvl6pPr marL="2286000" algn="l" defTabSz="914400" rtl="0" eaLnBrk="1" latinLnBrk="0" hangingPunct="1">
      <a:defRPr kern="1200">
        <a:solidFill>
          <a:schemeClr val="bg1"/>
        </a:solidFill>
        <a:latin typeface="Trebuchet MS" pitchFamily="32" charset="0"/>
        <a:ea typeface="Microsoft YaHei" charset="-122"/>
        <a:cs typeface="+mn-cs"/>
      </a:defRPr>
    </a:lvl6pPr>
    <a:lvl7pPr marL="2743200" algn="l" defTabSz="914400" rtl="0" eaLnBrk="1" latinLnBrk="0" hangingPunct="1">
      <a:defRPr kern="1200">
        <a:solidFill>
          <a:schemeClr val="bg1"/>
        </a:solidFill>
        <a:latin typeface="Trebuchet MS" pitchFamily="32" charset="0"/>
        <a:ea typeface="Microsoft YaHei" charset="-122"/>
        <a:cs typeface="+mn-cs"/>
      </a:defRPr>
    </a:lvl7pPr>
    <a:lvl8pPr marL="3200400" algn="l" defTabSz="914400" rtl="0" eaLnBrk="1" latinLnBrk="0" hangingPunct="1">
      <a:defRPr kern="1200">
        <a:solidFill>
          <a:schemeClr val="bg1"/>
        </a:solidFill>
        <a:latin typeface="Trebuchet MS" pitchFamily="32" charset="0"/>
        <a:ea typeface="Microsoft YaHei" charset="-122"/>
        <a:cs typeface="+mn-cs"/>
      </a:defRPr>
    </a:lvl8pPr>
    <a:lvl9pPr marL="3657600" algn="l" defTabSz="914400" rtl="0" eaLnBrk="1" latinLnBrk="0" hangingPunct="1">
      <a:defRPr kern="1200">
        <a:solidFill>
          <a:schemeClr val="bg1"/>
        </a:solidFill>
        <a:latin typeface="Trebuchet MS" pitchFamily="32"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rednji slog 4 – poudarek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869" y="-1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endParaRPr lang="sl-SI"/>
          </a:p>
        </p:txBody>
      </p:sp>
      <p:sp>
        <p:nvSpPr>
          <p:cNvPr id="7170" name="Rectangle 2"/>
          <p:cNvSpPr>
            <a:spLocks noGrp="1" noRot="1" noChangeAspect="1" noChangeArrowheads="1"/>
          </p:cNvSpPr>
          <p:nvPr>
            <p:ph type="sldImg"/>
          </p:nvPr>
        </p:nvSpPr>
        <p:spPr bwMode="auto">
          <a:xfrm>
            <a:off x="-11798300" y="-11796713"/>
            <a:ext cx="11796712" cy="12490451"/>
          </a:xfrm>
          <a:prstGeom prst="rect">
            <a:avLst/>
          </a:prstGeom>
          <a:noFill/>
          <a:ln w="9525" cap="flat">
            <a:noFill/>
            <a:round/>
            <a:headEnd/>
            <a:tailEnd/>
          </a:ln>
          <a:effectLst/>
        </p:spPr>
      </p:sp>
      <p:sp>
        <p:nvSpPr>
          <p:cNvPr id="7171" name="Rectangle 3"/>
          <p:cNvSpPr>
            <a:spLocks noGrp="1" noChangeArrowheads="1"/>
          </p:cNvSpPr>
          <p:nvPr>
            <p:ph type="body"/>
          </p:nvPr>
        </p:nvSpPr>
        <p:spPr bwMode="auto">
          <a:xfrm>
            <a:off x="685800" y="4343400"/>
            <a:ext cx="5483225" cy="41116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sl-SI" smtClean="0"/>
          </a:p>
        </p:txBody>
      </p:sp>
    </p:spTree>
    <p:extLst>
      <p:ext uri="{BB962C8B-B14F-4D97-AF65-F5344CB8AC3E}">
        <p14:creationId xmlns:p14="http://schemas.microsoft.com/office/powerpoint/2010/main" val="65707597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685800" y="4343400"/>
            <a:ext cx="5484813" cy="4113213"/>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317625" y="877888"/>
            <a:ext cx="4221163" cy="3165475"/>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685800" y="4343400"/>
            <a:ext cx="5484813" cy="4113213"/>
          </a:xfrm>
          <a:prstGeom prst="rect">
            <a:avLst/>
          </a:prstGeom>
          <a:noFill/>
          <a:ln cap="flat">
            <a:round/>
            <a:headEnd/>
            <a:tailEnd/>
          </a:ln>
        </p:spPr>
        <p:txBody>
          <a:bodyPr wrap="none" anchor="ctr"/>
          <a:lstStyle/>
          <a:p>
            <a:endParaRPr lang="sl-SI"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685800" y="4343400"/>
            <a:ext cx="5484813" cy="4113213"/>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685800" y="4343400"/>
            <a:ext cx="5484813" cy="4113213"/>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1060450" y="4349750"/>
            <a:ext cx="4741863" cy="3513138"/>
          </a:xfrm>
          <a:prstGeom prst="rect">
            <a:avLst/>
          </a:prstGeom>
          <a:noFill/>
          <a:ln cap="flat">
            <a:round/>
            <a:headEnd/>
            <a:tailEnd/>
          </a:ln>
        </p:spPr>
        <p:txBody>
          <a:bodyPr wrap="none" anchor="ctr"/>
          <a:lstStyle/>
          <a:p>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28" name="Naslov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sl-SI" smtClean="0"/>
              <a:t>Kliknite, če želite urediti slog naslova matrice</a:t>
            </a:r>
            <a:endParaRPr kumimoji="0" lang="en-US"/>
          </a:p>
        </p:txBody>
      </p:sp>
      <p:cxnSp>
        <p:nvCxnSpPr>
          <p:cNvPr id="8" name="Raven konek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aven konek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Ograda datuma 14"/>
          <p:cNvSpPr>
            <a:spLocks noGrp="1"/>
          </p:cNvSpPr>
          <p:nvPr>
            <p:ph type="dt" sz="half" idx="10"/>
          </p:nvPr>
        </p:nvSpPr>
        <p:spPr/>
        <p:txBody>
          <a:bodyPr/>
          <a:lstStyle/>
          <a:p>
            <a:endParaRPr lang="sl-SI"/>
          </a:p>
        </p:txBody>
      </p:sp>
      <p:sp>
        <p:nvSpPr>
          <p:cNvPr id="16" name="Ograda številke diapozitiva 15"/>
          <p:cNvSpPr>
            <a:spLocks noGrp="1"/>
          </p:cNvSpPr>
          <p:nvPr>
            <p:ph type="sldNum" sz="quarter" idx="11"/>
          </p:nvPr>
        </p:nvSpPr>
        <p:spPr/>
        <p:txBody>
          <a:bodyPr/>
          <a:lstStyle/>
          <a:p>
            <a:fld id="{D352FD46-2A04-46C0-A58F-6BF61D0C92AA}" type="slidenum">
              <a:rPr lang="sl-SI" smtClean="0"/>
              <a:pPr/>
              <a:t>‹#›</a:t>
            </a:fld>
            <a:endParaRPr lang="sl-SI"/>
          </a:p>
        </p:txBody>
      </p:sp>
      <p:sp>
        <p:nvSpPr>
          <p:cNvPr id="17" name="Ograda noge 16"/>
          <p:cNvSpPr>
            <a:spLocks noGrp="1"/>
          </p:cNvSpPr>
          <p:nvPr>
            <p:ph type="ftr" sz="quarter" idx="12"/>
          </p:nvPr>
        </p:nvSpPr>
        <p:spPr/>
        <p:txBody>
          <a:bodyPr/>
          <a:lstStyle/>
          <a:p>
            <a:endParaRPr kumimoji="0" lang="en-US" dirty="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kumimoji="0" lang="en-US"/>
          </a:p>
        </p:txBody>
      </p:sp>
      <p:sp>
        <p:nvSpPr>
          <p:cNvPr id="6" name="Ograda številke diapozitiva 5"/>
          <p:cNvSpPr>
            <a:spLocks noGrp="1"/>
          </p:cNvSpPr>
          <p:nvPr>
            <p:ph type="sldNum" sz="quarter" idx="12"/>
          </p:nvPr>
        </p:nvSpPr>
        <p:spPr/>
        <p:txBody>
          <a:bodyPr/>
          <a:lstStyle/>
          <a:p>
            <a:fld id="{EF41A21C-72B9-4423-A6E5-FC0CD7EB7C01}" type="slidenum">
              <a:rPr lang="sl-SI" smtClean="0"/>
              <a:pPr/>
              <a:t>‹#›</a:t>
            </a:fld>
            <a:endParaRPr lang="sl-SI"/>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kumimoji="0" lang="en-US" dirty="0"/>
          </a:p>
        </p:txBody>
      </p:sp>
      <p:sp>
        <p:nvSpPr>
          <p:cNvPr id="6" name="Ograda številke diapozitiva 5"/>
          <p:cNvSpPr>
            <a:spLocks noGrp="1"/>
          </p:cNvSpPr>
          <p:nvPr>
            <p:ph type="sldNum" sz="quarter" idx="12"/>
          </p:nvPr>
        </p:nvSpPr>
        <p:spPr/>
        <p:txBody>
          <a:bodyPr/>
          <a:lstStyle/>
          <a:p>
            <a:fld id="{1A725907-C8D3-4B96-A8DF-5BACC49C9287}" type="slidenum">
              <a:rPr lang="sl-SI" smtClean="0"/>
              <a:pPr/>
              <a:t>‹#›</a:t>
            </a:fld>
            <a:endParaRPr lang="sl-SI"/>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9" name="Ograda vsebine 8"/>
          <p:cNvSpPr>
            <a:spLocks noGrp="1"/>
          </p:cNvSpPr>
          <p:nvPr>
            <p:ph idx="1"/>
          </p:nvPr>
        </p:nvSpPr>
        <p:spPr>
          <a:xfrm>
            <a:off x="457200" y="1524000"/>
            <a:ext cx="8229600" cy="4572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4" name="Ograda datuma 13"/>
          <p:cNvSpPr>
            <a:spLocks noGrp="1"/>
          </p:cNvSpPr>
          <p:nvPr>
            <p:ph type="dt" sz="half" idx="14"/>
          </p:nvPr>
        </p:nvSpPr>
        <p:spPr/>
        <p:txBody>
          <a:bodyPr/>
          <a:lstStyle/>
          <a:p>
            <a:endParaRPr lang="sl-SI"/>
          </a:p>
        </p:txBody>
      </p:sp>
      <p:sp>
        <p:nvSpPr>
          <p:cNvPr id="15" name="Ograda številke diapozitiva 14"/>
          <p:cNvSpPr>
            <a:spLocks noGrp="1"/>
          </p:cNvSpPr>
          <p:nvPr>
            <p:ph type="sldNum" sz="quarter" idx="15"/>
          </p:nvPr>
        </p:nvSpPr>
        <p:spPr/>
        <p:txBody>
          <a:bodyPr/>
          <a:lstStyle>
            <a:lvl1pPr algn="ctr">
              <a:defRPr/>
            </a:lvl1pPr>
          </a:lstStyle>
          <a:p>
            <a:fld id="{667A2B37-1948-4E7A-B21F-660CD58A61E7}" type="slidenum">
              <a:rPr lang="sl-SI" smtClean="0"/>
              <a:pPr/>
              <a:t>‹#›</a:t>
            </a:fld>
            <a:endParaRPr lang="sl-SI"/>
          </a:p>
        </p:txBody>
      </p:sp>
      <p:sp>
        <p:nvSpPr>
          <p:cNvPr id="16" name="Ograda noge 15"/>
          <p:cNvSpPr>
            <a:spLocks noGrp="1"/>
          </p:cNvSpPr>
          <p:nvPr>
            <p:ph type="ftr" sz="quarter" idx="16"/>
          </p:nvPr>
        </p:nvSpPr>
        <p:spPr/>
        <p:txBody>
          <a:bodyPr/>
          <a:lstStyle/>
          <a:p>
            <a:endParaRPr kumimoji="0" lang="en-US"/>
          </a:p>
        </p:txBody>
      </p:sp>
      <p:sp>
        <p:nvSpPr>
          <p:cNvPr id="17" name="Naslov 16"/>
          <p:cNvSpPr>
            <a:spLocks noGrp="1"/>
          </p:cNvSpPr>
          <p:nvPr>
            <p:ph type="title"/>
          </p:nvPr>
        </p:nvSpPr>
        <p:spPr/>
        <p:txBody>
          <a:bodyPr rtlCol="0" anchor="b" anchorCtr="0"/>
          <a:lstStyle/>
          <a:p>
            <a:r>
              <a:rPr kumimoji="0" lang="sl-SI" smtClean="0"/>
              <a:t>Kliknite, če želite urediti slog naslova matrice</a:t>
            </a:r>
            <a:endParaRPr kumimoji="0"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kumimoji="0" lang="en-US" dirty="0">
              <a:solidFill>
                <a:schemeClr val="tx2"/>
              </a:solidFill>
            </a:endParaRPr>
          </a:p>
        </p:txBody>
      </p:sp>
      <p:sp>
        <p:nvSpPr>
          <p:cNvPr id="6" name="Ograda številke diapozitiva 5"/>
          <p:cNvSpPr>
            <a:spLocks noGrp="1"/>
          </p:cNvSpPr>
          <p:nvPr>
            <p:ph type="sldNum" sz="quarter" idx="12"/>
          </p:nvPr>
        </p:nvSpPr>
        <p:spPr/>
        <p:txBody>
          <a:bodyPr/>
          <a:lstStyle/>
          <a:p>
            <a:fld id="{77E76C4B-6846-40CF-9C03-0AAA06CCE49C}" type="slidenum">
              <a:rPr lang="sl-SI" smtClean="0"/>
              <a:pPr/>
              <a:t>‹#›</a:t>
            </a:fld>
            <a:endParaRPr lang="sl-SI"/>
          </a:p>
        </p:txBody>
      </p: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cxnSp>
        <p:nvCxnSpPr>
          <p:cNvPr id="7" name="Raven konek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endParaRPr kumimoji="0" lang="en-US"/>
          </a:p>
        </p:txBody>
      </p:sp>
      <p:sp>
        <p:nvSpPr>
          <p:cNvPr id="7" name="Ograda številke diapozitiva 6"/>
          <p:cNvSpPr>
            <a:spLocks noGrp="1"/>
          </p:cNvSpPr>
          <p:nvPr>
            <p:ph type="sldNum" sz="quarter" idx="12"/>
          </p:nvPr>
        </p:nvSpPr>
        <p:spPr/>
        <p:txBody>
          <a:bodyPr/>
          <a:lstStyle/>
          <a:p>
            <a:fld id="{2E981A6F-B8E7-4A59-A87D-9D072A6AC5D7}" type="slidenum">
              <a:rPr lang="sl-SI" smtClean="0"/>
              <a:pPr/>
              <a:t>‹#›</a:t>
            </a:fld>
            <a:endParaRPr lang="sl-SI"/>
          </a:p>
        </p:txBody>
      </p:sp>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11" name="Ograda vsebine 10"/>
          <p:cNvSpPr>
            <a:spLocks noGrp="1"/>
          </p:cNvSpPr>
          <p:nvPr>
            <p:ph sz="half" idx="1"/>
          </p:nvPr>
        </p:nvSpPr>
        <p:spPr>
          <a:xfrm>
            <a:off x="457200" y="1524000"/>
            <a:ext cx="4059936" cy="4572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half" idx="2"/>
          </p:nvPr>
        </p:nvSpPr>
        <p:spPr>
          <a:xfrm>
            <a:off x="4648200" y="1524000"/>
            <a:ext cx="4059936" cy="4572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9" name="Ograda številke diapozitiva 8"/>
          <p:cNvSpPr>
            <a:spLocks noGrp="1"/>
          </p:cNvSpPr>
          <p:nvPr>
            <p:ph type="sldNum" sz="quarter" idx="12"/>
          </p:nvPr>
        </p:nvSpPr>
        <p:spPr/>
        <p:txBody>
          <a:bodyPr/>
          <a:lstStyle/>
          <a:p>
            <a:fld id="{7931B972-398C-4ACC-B918-3F79B0D0F468}" type="slidenum">
              <a:rPr lang="sl-SI" smtClean="0"/>
              <a:pPr/>
              <a:t>‹#›</a:t>
            </a:fld>
            <a:endParaRPr lang="sl-SI"/>
          </a:p>
        </p:txBody>
      </p:sp>
      <p:sp>
        <p:nvSpPr>
          <p:cNvPr id="8" name="Ograda noge 7"/>
          <p:cNvSpPr>
            <a:spLocks noGrp="1"/>
          </p:cNvSpPr>
          <p:nvPr>
            <p:ph type="ftr" sz="quarter" idx="11"/>
          </p:nvPr>
        </p:nvSpPr>
        <p:spPr/>
        <p:txBody>
          <a:bodyPr/>
          <a:lstStyle/>
          <a:p>
            <a:endParaRPr kumimoji="0" lang="en-US"/>
          </a:p>
        </p:txBody>
      </p:sp>
      <p:sp>
        <p:nvSpPr>
          <p:cNvPr id="7" name="Ograda datuma 6"/>
          <p:cNvSpPr>
            <a:spLocks noGrp="1"/>
          </p:cNvSpPr>
          <p:nvPr>
            <p:ph type="dt" sz="half" idx="10"/>
          </p:nvPr>
        </p:nvSpPr>
        <p:spPr/>
        <p:txBody>
          <a:bodyPr/>
          <a:lstStyle/>
          <a:p>
            <a:endParaRPr lang="sl-SI"/>
          </a:p>
        </p:txBody>
      </p: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32" name="Ograda vsebine 31"/>
          <p:cNvSpPr>
            <a:spLocks noGrp="1"/>
          </p:cNvSpPr>
          <p:nvPr>
            <p:ph sz="half" idx="2"/>
          </p:nvPr>
        </p:nvSpPr>
        <p:spPr>
          <a:xfrm>
            <a:off x="457200" y="2201896"/>
            <a:ext cx="4038600" cy="3913632"/>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4" name="Ograda vsebine 33"/>
          <p:cNvSpPr>
            <a:spLocks noGrp="1"/>
          </p:cNvSpPr>
          <p:nvPr>
            <p:ph sz="quarter" idx="4"/>
          </p:nvPr>
        </p:nvSpPr>
        <p:spPr>
          <a:xfrm>
            <a:off x="4649788" y="2201896"/>
            <a:ext cx="4038600" cy="3913632"/>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 name="Naslov 1"/>
          <p:cNvSpPr>
            <a:spLocks noGrp="1"/>
          </p:cNvSpPr>
          <p:nvPr>
            <p:ph type="title"/>
          </p:nvPr>
        </p:nvSpPr>
        <p:spPr>
          <a:xfrm>
            <a:off x="457200" y="155448"/>
            <a:ext cx="8229600" cy="1143000"/>
          </a:xfrm>
        </p:spPr>
        <p:txBody>
          <a:bodyPr anchor="b" anchorCtr="0"/>
          <a:lstStyle>
            <a:lvl1pPr>
              <a:defRPr/>
            </a:lvl1pPr>
          </a:lstStyle>
          <a:p>
            <a:r>
              <a:rPr kumimoji="0" lang="sl-SI" smtClean="0"/>
              <a:t>Kliknite, če želite urediti slog naslova matrice</a:t>
            </a:r>
            <a:endParaRPr kumimoji="0"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cxnSp>
        <p:nvCxnSpPr>
          <p:cNvPr id="10" name="Raven konek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aven konek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endParaRPr lang="sl-SI"/>
          </a:p>
        </p:txBody>
      </p:sp>
      <p:sp>
        <p:nvSpPr>
          <p:cNvPr id="4" name="Ograda noge 3"/>
          <p:cNvSpPr>
            <a:spLocks noGrp="1"/>
          </p:cNvSpPr>
          <p:nvPr>
            <p:ph type="ftr" sz="quarter" idx="11"/>
          </p:nvPr>
        </p:nvSpPr>
        <p:spPr/>
        <p:txBody>
          <a:bodyPr/>
          <a:lstStyle/>
          <a:p>
            <a:endParaRPr kumimoji="0" lang="en-US"/>
          </a:p>
        </p:txBody>
      </p:sp>
      <p:sp>
        <p:nvSpPr>
          <p:cNvPr id="5" name="Ograda številke diapozitiva 4"/>
          <p:cNvSpPr>
            <a:spLocks noGrp="1"/>
          </p:cNvSpPr>
          <p:nvPr>
            <p:ph type="sldNum" sz="quarter" idx="12"/>
          </p:nvPr>
        </p:nvSpPr>
        <p:spPr/>
        <p:txBody>
          <a:bodyPr/>
          <a:lstStyle/>
          <a:p>
            <a:fld id="{74E60D1D-596D-4F44-8945-8C95E4CB0B42}" type="slidenum">
              <a:rPr lang="sl-SI" smtClean="0"/>
              <a:pPr/>
              <a:t>‹#›</a:t>
            </a:fld>
            <a:endParaRPr lang="sl-SI"/>
          </a:p>
        </p:txBody>
      </p:sp>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p>
        </p:txBody>
      </p:sp>
      <p:sp>
        <p:nvSpPr>
          <p:cNvPr id="3" name="Ograda noge 2"/>
          <p:cNvSpPr>
            <a:spLocks noGrp="1"/>
          </p:cNvSpPr>
          <p:nvPr>
            <p:ph type="ftr" sz="quarter" idx="11"/>
          </p:nvPr>
        </p:nvSpPr>
        <p:spPr/>
        <p:txBody>
          <a:bodyPr/>
          <a:lstStyle/>
          <a:p>
            <a:endParaRPr kumimoji="0" lang="en-US" dirty="0">
              <a:solidFill>
                <a:schemeClr val="tx2"/>
              </a:solidFill>
            </a:endParaRPr>
          </a:p>
        </p:txBody>
      </p:sp>
      <p:sp>
        <p:nvSpPr>
          <p:cNvPr id="4" name="Ograda številke diapozitiva 3"/>
          <p:cNvSpPr>
            <a:spLocks noGrp="1"/>
          </p:cNvSpPr>
          <p:nvPr>
            <p:ph type="sldNum" sz="quarter" idx="12"/>
          </p:nvPr>
        </p:nvSpPr>
        <p:spPr/>
        <p:txBody>
          <a:bodyPr/>
          <a:lstStyle/>
          <a:p>
            <a:fld id="{97B61831-9A6B-44A9-8AEC-33C2E4D2F28F}" type="slidenum">
              <a:rPr lang="sl-SI" smtClean="0"/>
              <a:pPr/>
              <a:t>‹#›</a:t>
            </a:fld>
            <a:endParaRPr lang="sl-SI"/>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 name="Ograda besedila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31" name="Naslov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Kliknite, če želite urediti slog naslova matrice</a:t>
            </a:r>
            <a:endParaRPr kumimoji="0" lang="en-US"/>
          </a:p>
        </p:txBody>
      </p:sp>
      <p:sp>
        <p:nvSpPr>
          <p:cNvPr id="8" name="Ograda datuma 7"/>
          <p:cNvSpPr>
            <a:spLocks noGrp="1"/>
          </p:cNvSpPr>
          <p:nvPr>
            <p:ph type="dt" sz="half" idx="14"/>
          </p:nvPr>
        </p:nvSpPr>
        <p:spPr/>
        <p:txBody>
          <a:bodyPr/>
          <a:lstStyle/>
          <a:p>
            <a:endParaRPr lang="sl-SI"/>
          </a:p>
        </p:txBody>
      </p:sp>
      <p:sp>
        <p:nvSpPr>
          <p:cNvPr id="9" name="Ograda številke diapozitiva 8"/>
          <p:cNvSpPr>
            <a:spLocks noGrp="1"/>
          </p:cNvSpPr>
          <p:nvPr>
            <p:ph type="sldNum" sz="quarter" idx="15"/>
          </p:nvPr>
        </p:nvSpPr>
        <p:spPr/>
        <p:txBody>
          <a:bodyPr/>
          <a:lstStyle/>
          <a:p>
            <a:fld id="{A9BC2E99-D1AC-46CA-8271-F090B0FD5888}" type="slidenum">
              <a:rPr lang="sl-SI" smtClean="0"/>
              <a:pPr/>
              <a:t>‹#›</a:t>
            </a:fld>
            <a:endParaRPr lang="sl-SI"/>
          </a:p>
        </p:txBody>
      </p:sp>
      <p:sp>
        <p:nvSpPr>
          <p:cNvPr id="10" name="Ograda noge 9"/>
          <p:cNvSpPr>
            <a:spLocks noGrp="1"/>
          </p:cNvSpPr>
          <p:nvPr>
            <p:ph type="ftr" sz="quarter" idx="16"/>
          </p:nvPr>
        </p:nvSpPr>
        <p:spPr/>
        <p:txBody>
          <a:bodyPr/>
          <a:lstStyle/>
          <a:p>
            <a:endParaRPr kumimoji="0"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sl-SI" smtClean="0"/>
              <a:t>Kliknite ikono, če želite dodati sliko</a:t>
            </a:r>
            <a:endParaRPr kumimoji="0" lang="en-US"/>
          </a:p>
        </p:txBody>
      </p:sp>
      <p:sp>
        <p:nvSpPr>
          <p:cNvPr id="4" name="Ograda besedila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8" name="Ograda datuma 7"/>
          <p:cNvSpPr>
            <a:spLocks noGrp="1"/>
          </p:cNvSpPr>
          <p:nvPr>
            <p:ph type="dt" sz="half" idx="10"/>
          </p:nvPr>
        </p:nvSpPr>
        <p:spPr/>
        <p:txBody>
          <a:bodyPr/>
          <a:lstStyle/>
          <a:p>
            <a:endParaRPr lang="sl-SI"/>
          </a:p>
        </p:txBody>
      </p:sp>
      <p:sp>
        <p:nvSpPr>
          <p:cNvPr id="9" name="Ograda številke diapozitiva 8"/>
          <p:cNvSpPr>
            <a:spLocks noGrp="1"/>
          </p:cNvSpPr>
          <p:nvPr>
            <p:ph type="sldNum" sz="quarter" idx="11"/>
          </p:nvPr>
        </p:nvSpPr>
        <p:spPr/>
        <p:txBody>
          <a:bodyPr/>
          <a:lstStyle/>
          <a:p>
            <a:fld id="{D186F2F1-80AA-47FA-870A-DA07402D669D}" type="slidenum">
              <a:rPr lang="sl-SI" smtClean="0"/>
              <a:pPr/>
              <a:t>‹#›</a:t>
            </a:fld>
            <a:endParaRPr lang="sl-SI"/>
          </a:p>
        </p:txBody>
      </p:sp>
      <p:sp>
        <p:nvSpPr>
          <p:cNvPr id="10" name="Ograda noge 9"/>
          <p:cNvSpPr>
            <a:spLocks noGrp="1"/>
          </p:cNvSpPr>
          <p:nvPr>
            <p:ph type="ftr" sz="quarter" idx="12"/>
          </p:nvPr>
        </p:nvSpPr>
        <p:spPr/>
        <p:txBody>
          <a:bodyPr/>
          <a:lstStyle/>
          <a:p>
            <a:endParaRPr kumimoji="0"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Ograda besedila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24" name="Ograda datum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sl-SI"/>
          </a:p>
        </p:txBody>
      </p:sp>
      <p:sp>
        <p:nvSpPr>
          <p:cNvPr id="10" name="Ograda no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endParaRPr kumimoji="0" lang="en-US" sz="1000" dirty="0">
              <a:solidFill>
                <a:schemeClr val="tx2"/>
              </a:solidFill>
            </a:endParaRPr>
          </a:p>
        </p:txBody>
      </p:sp>
      <p:sp>
        <p:nvSpPr>
          <p:cNvPr id="22" name="Ograda številke diapoz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522F896-C582-4D30-8C75-515A424506C8}" type="slidenum">
              <a:rPr lang="sl-SI" smtClean="0"/>
              <a:pPr/>
              <a:t>‹#›</a:t>
            </a:fld>
            <a:endParaRPr lang="sl-SI"/>
          </a:p>
        </p:txBody>
      </p:sp>
      <p:sp>
        <p:nvSpPr>
          <p:cNvPr id="5" name="Ograda naslova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sl-SI" smtClean="0"/>
              <a:t>Kliknite, če želite urediti slog naslova matrice</a:t>
            </a:r>
            <a:endParaRPr kumimoji="0" lang="en-US"/>
          </a:p>
        </p:txBody>
      </p:sp>
    </p:spTree>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fade/>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3359150" y="530225"/>
            <a:ext cx="5394325" cy="2878138"/>
          </a:xfrm>
          <a:prstGeom prst="rect">
            <a:avLst/>
          </a:prstGeom>
          <a:noFill/>
          <a:ln w="9525" cap="flat">
            <a:noFill/>
            <a:round/>
            <a:headEnd/>
            <a:tailEnd/>
          </a:ln>
          <a:effectLst/>
        </p:spPr>
      </p:pic>
      <p:sp>
        <p:nvSpPr>
          <p:cNvPr id="8194" name="Text Box 2"/>
          <p:cNvSpPr txBox="1">
            <a:spLocks noChangeArrowheads="1"/>
          </p:cNvSpPr>
          <p:nvPr/>
        </p:nvSpPr>
        <p:spPr bwMode="auto">
          <a:xfrm>
            <a:off x="1371600" y="3886200"/>
            <a:ext cx="6400800" cy="1990725"/>
          </a:xfrm>
          <a:prstGeom prst="rect">
            <a:avLst/>
          </a:prstGeom>
          <a:noFill/>
          <a:ln w="9525" cap="flat">
            <a:noFill/>
            <a:round/>
            <a:headEnd/>
            <a:tailEnd/>
          </a:ln>
          <a:effectLst/>
        </p:spPr>
        <p:txBody>
          <a:bodyPr lIns="45720" tIns="0" rIns="45720" bIns="0"/>
          <a:lstStyle/>
          <a:p>
            <a:pPr algn="r">
              <a:spcBef>
                <a:spcPts val="600"/>
              </a:spcBef>
              <a:buClrTx/>
              <a:buSzPct val="73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200" dirty="0">
                <a:solidFill>
                  <a:srgbClr val="FF0000"/>
                </a:solidFill>
              </a:rPr>
              <a:t>CVETNA NEDELJA</a:t>
            </a:r>
          </a:p>
          <a:p>
            <a:pPr algn="r">
              <a:spcBef>
                <a:spcPts val="600"/>
              </a:spcBef>
              <a:buClrTx/>
              <a:buSzPct val="73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200" dirty="0">
                <a:solidFill>
                  <a:srgbClr val="FFFFFF"/>
                </a:solidFill>
              </a:rPr>
              <a:t>VELIKI ČETRTEK</a:t>
            </a:r>
          </a:p>
          <a:p>
            <a:pPr algn="r">
              <a:spcBef>
                <a:spcPts val="600"/>
              </a:spcBef>
              <a:buClrTx/>
              <a:buSzPct val="73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200" dirty="0">
                <a:solidFill>
                  <a:srgbClr val="FF0000"/>
                </a:solidFill>
              </a:rPr>
              <a:t>VELIKI PETEK</a:t>
            </a:r>
          </a:p>
          <a:p>
            <a:pPr algn="r">
              <a:spcBef>
                <a:spcPts val="600"/>
              </a:spcBef>
              <a:buClrTx/>
              <a:buSzPct val="73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200" dirty="0">
                <a:solidFill>
                  <a:srgbClr val="FFFFFF"/>
                </a:solidFill>
              </a:rPr>
              <a:t>VELIKA SOBOTA</a:t>
            </a:r>
          </a:p>
          <a:p>
            <a:pPr algn="r">
              <a:spcBef>
                <a:spcPts val="600"/>
              </a:spcBef>
              <a:buClrTx/>
              <a:buSzPct val="73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200" dirty="0">
                <a:solidFill>
                  <a:srgbClr val="FBD388"/>
                </a:solidFill>
              </a:rPr>
              <a:t>VELIKA NOČ</a:t>
            </a:r>
          </a:p>
        </p:txBody>
      </p:sp>
      <p:sp>
        <p:nvSpPr>
          <p:cNvPr id="2" name="PoljeZBesedilom 1"/>
          <p:cNvSpPr txBox="1"/>
          <p:nvPr/>
        </p:nvSpPr>
        <p:spPr>
          <a:xfrm rot="16200000">
            <a:off x="7224918" y="4696896"/>
            <a:ext cx="3272408" cy="369332"/>
          </a:xfrm>
          <a:prstGeom prst="rect">
            <a:avLst/>
          </a:prstGeom>
          <a:noFill/>
        </p:spPr>
        <p:txBody>
          <a:bodyPr wrap="square" rtlCol="0">
            <a:spAutoFit/>
          </a:bodyPr>
          <a:lstStyle/>
          <a:p>
            <a:r>
              <a:rPr lang="sl-SI" dirty="0" smtClean="0"/>
              <a:t>Pripravila: Andreja Šuštar</a:t>
            </a:r>
            <a:endParaRPr lang="sl-SI" dirty="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pic>
        <p:nvPicPr>
          <p:cNvPr id="17410" name="Picture 2"/>
          <p:cNvPicPr>
            <a:picLocks noChangeAspect="1" noChangeArrowheads="1"/>
          </p:cNvPicPr>
          <p:nvPr/>
        </p:nvPicPr>
        <p:blipFill>
          <a:blip r:embed="rId4" cstate="print"/>
          <a:srcRect/>
          <a:stretch>
            <a:fillRect/>
          </a:stretch>
        </p:blipFill>
        <p:spPr bwMode="auto">
          <a:xfrm>
            <a:off x="457200" y="1620838"/>
            <a:ext cx="7239000" cy="4824412"/>
          </a:xfrm>
          <a:prstGeom prst="rect">
            <a:avLst/>
          </a:prstGeom>
          <a:noFill/>
          <a:ln w="9525" cap="flat">
            <a:noFill/>
            <a:round/>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1520" y="332656"/>
          <a:ext cx="8496944" cy="6269171"/>
        </p:xfrm>
        <a:graphic>
          <a:graphicData uri="http://schemas.openxmlformats.org/drawingml/2006/table">
            <a:tbl>
              <a:tblPr firstRow="1" bandRow="1">
                <a:tableStyleId>{8A107856-5554-42FB-B03E-39F5DBC370BA}</a:tableStyleId>
              </a:tblPr>
              <a:tblGrid>
                <a:gridCol w="8496944"/>
              </a:tblGrid>
              <a:tr h="351209">
                <a:tc>
                  <a:txBody>
                    <a:bodyPr/>
                    <a:lstStyle/>
                    <a:p>
                      <a:pPr marL="0" marR="0" lvl="0" indent="0" algn="l" defTabSz="449263" rtl="0" eaLnBrk="1" fontAlgn="base" latinLnBrk="0" hangingPunct="1">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800" b="1" i="0" u="none" strike="noStrike" cap="none" normalizeH="0" baseline="0" dirty="0" smtClean="0">
                          <a:ln>
                            <a:noFill/>
                          </a:ln>
                          <a:solidFill>
                            <a:srgbClr val="000000"/>
                          </a:solidFill>
                          <a:effectLst/>
                          <a:latin typeface="Trebuchet MS" pitchFamily="32" charset="0"/>
                          <a:ea typeface="Microsoft YaHei" charset="-122"/>
                        </a:rPr>
                        <a:t>JEZUS PRED VELIKIM ZBOROM</a:t>
                      </a:r>
                    </a:p>
                  </a:txBody>
                  <a:tcPr marL="90000" marR="90000" marT="46800" marB="46800" horzOverflow="overflow"/>
                </a:tc>
              </a:tr>
              <a:tr h="2212341">
                <a:tc>
                  <a:txBody>
                    <a:bodyPr/>
                    <a:lstStyle/>
                    <a:p>
                      <a:pPr marL="0" marR="0" lvl="0" indent="0" algn="l" defTabSz="449263" rtl="0" eaLnBrk="1" fontAlgn="base" latinLnBrk="0" hangingPunct="1">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800" b="0" i="0" u="none" strike="noStrike" cap="none" normalizeH="0" baseline="0" dirty="0" smtClean="0">
                          <a:ln>
                            <a:noFill/>
                          </a:ln>
                          <a:solidFill>
                            <a:srgbClr val="000000"/>
                          </a:solidFill>
                          <a:effectLst/>
                          <a:latin typeface="Trebuchet MS" pitchFamily="32" charset="0"/>
                          <a:ea typeface="Microsoft YaHei" charset="-122"/>
                        </a:rPr>
                        <a:t>Ko se je zdanilo, so se zbrali starešine ljudstva, véliki duhovniki in pismouki ter ga privedli pred svoj véliki zbor. Rekli so: »Če si ti Mesija,</a:t>
                      </a:r>
                    </a:p>
                    <a:p>
                      <a:pPr marL="0" marR="0" lvl="0" indent="0" algn="l" defTabSz="449263" rtl="0" eaLnBrk="1" fontAlgn="base" latinLnBrk="0" hangingPunct="1">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800" b="0" i="0" u="none" strike="noStrike" cap="none" normalizeH="0" baseline="0" dirty="0" smtClean="0">
                          <a:ln>
                            <a:noFill/>
                          </a:ln>
                          <a:solidFill>
                            <a:srgbClr val="000000"/>
                          </a:solidFill>
                          <a:effectLst/>
                          <a:latin typeface="Trebuchet MS" pitchFamily="32" charset="0"/>
                          <a:ea typeface="Microsoft YaHei" charset="-122"/>
                        </a:rPr>
                        <a:t>nam povej!« Rekel jim je: »Če vam povem, mi gotovo ne boste verjeli. In če vas vprašam, mi gotovo ne boste odgovorili. Toda odslej bo Sin človekov sedel na desnici Božje Moči.«</a:t>
                      </a:r>
                    </a:p>
                    <a:p>
                      <a:pPr marL="0" marR="0" lvl="0" indent="0" algn="l" defTabSz="449263" rtl="0" eaLnBrk="1" fontAlgn="base" latinLnBrk="0" hangingPunct="1">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800" b="0" i="0" u="none" strike="noStrike" cap="none" normalizeH="0" baseline="0" dirty="0" smtClean="0">
                          <a:ln>
                            <a:noFill/>
                          </a:ln>
                          <a:solidFill>
                            <a:srgbClr val="000000"/>
                          </a:solidFill>
                          <a:effectLst/>
                          <a:latin typeface="Trebuchet MS" pitchFamily="32" charset="0"/>
                          <a:ea typeface="Microsoft YaHei" charset="-122"/>
                        </a:rPr>
                        <a:t>Vsi so dejali: »Ti si torej Božji Sin?« Rekel jim je: »Vi pravite, da sem.« Oni pa so dejali: »Kaj potrebujemo še pričevanja, saj smo sami slišali iz njegovih ust.« </a:t>
                      </a:r>
                      <a:r>
                        <a:rPr kumimoji="0" lang="sl-SI" sz="1200" b="0" i="0" u="none" strike="noStrike" cap="none" normalizeH="0" baseline="0" dirty="0" smtClean="0">
                          <a:ln>
                            <a:noFill/>
                          </a:ln>
                          <a:solidFill>
                            <a:srgbClr val="000000"/>
                          </a:solidFill>
                          <a:effectLst/>
                          <a:latin typeface="Trebuchet MS" pitchFamily="32" charset="0"/>
                          <a:ea typeface="Microsoft YaHei" charset="-122"/>
                        </a:rPr>
                        <a:t>(</a:t>
                      </a:r>
                      <a:r>
                        <a:rPr kumimoji="0" lang="sl-SI" sz="1200" b="0" i="0" u="none" strike="noStrike" cap="none" normalizeH="0" baseline="0" dirty="0" err="1" smtClean="0">
                          <a:ln>
                            <a:noFill/>
                          </a:ln>
                          <a:solidFill>
                            <a:srgbClr val="000000"/>
                          </a:solidFill>
                          <a:effectLst/>
                          <a:latin typeface="Trebuchet MS" pitchFamily="32" charset="0"/>
                          <a:ea typeface="Microsoft YaHei" charset="-122"/>
                        </a:rPr>
                        <a:t>Lk</a:t>
                      </a:r>
                      <a:r>
                        <a:rPr kumimoji="0" lang="sl-SI" sz="1200" b="0" i="0" u="none" strike="noStrike" cap="none" normalizeH="0" baseline="0" dirty="0" smtClean="0">
                          <a:ln>
                            <a:noFill/>
                          </a:ln>
                          <a:solidFill>
                            <a:srgbClr val="000000"/>
                          </a:solidFill>
                          <a:effectLst/>
                          <a:latin typeface="Trebuchet MS" pitchFamily="32" charset="0"/>
                          <a:ea typeface="Microsoft YaHei" charset="-122"/>
                        </a:rPr>
                        <a:t> 22,66-71)</a:t>
                      </a:r>
                    </a:p>
                  </a:txBody>
                  <a:tcPr marL="90000" marR="90000" marT="46800" marB="46800" horzOverflow="overflow"/>
                </a:tc>
              </a:tr>
              <a:tr h="369540">
                <a:tc>
                  <a:txBody>
                    <a:bodyPr/>
                    <a:lstStyle/>
                    <a:p>
                      <a:pPr marL="0" marR="0" lvl="0" indent="0" algn="l" defTabSz="449263" rtl="0" eaLnBrk="1" fontAlgn="base" latinLnBrk="0" hangingPunct="1">
                        <a:lnSpc>
                          <a:spcPct val="104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sl-SI" sz="1800" b="0" i="0" u="none" strike="noStrike" cap="none" normalizeH="0" baseline="0" dirty="0" smtClean="0">
                        <a:ln>
                          <a:noFill/>
                        </a:ln>
                        <a:solidFill>
                          <a:srgbClr val="000000"/>
                        </a:solidFill>
                        <a:effectLst/>
                        <a:latin typeface="Trebuchet MS" pitchFamily="32" charset="0"/>
                        <a:ea typeface="Microsoft YaHei" charset="-122"/>
                      </a:endParaRPr>
                    </a:p>
                  </a:txBody>
                  <a:tcPr marL="90000" marR="90000" marT="46800" marB="46800" horzOverflow="overflow"/>
                </a:tc>
              </a:tr>
              <a:tr h="351209">
                <a:tc>
                  <a:txBody>
                    <a:bodyPr/>
                    <a:lstStyle/>
                    <a:p>
                      <a:pPr marL="0" marR="0" lvl="0" indent="0" algn="l" defTabSz="449263" rtl="0" eaLnBrk="1" fontAlgn="base" latinLnBrk="0" hangingPunct="1">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800" b="1" i="0" u="none" strike="noStrike" cap="none" normalizeH="0" baseline="0" dirty="0" smtClean="0">
                          <a:ln>
                            <a:noFill/>
                          </a:ln>
                          <a:solidFill>
                            <a:srgbClr val="000000"/>
                          </a:solidFill>
                          <a:effectLst/>
                          <a:latin typeface="Trebuchet MS" pitchFamily="32" charset="0"/>
                          <a:ea typeface="Microsoft YaHei" charset="-122"/>
                        </a:rPr>
                        <a:t>JEZUSA OBSODIJO NA SMRT</a:t>
                      </a:r>
                    </a:p>
                  </a:txBody>
                  <a:tcPr marL="90000" marR="90000" marT="46800" marB="46800" horzOverflow="overflow"/>
                </a:tc>
              </a:tr>
              <a:tr h="2768848">
                <a:tc>
                  <a:txBody>
                    <a:bodyPr/>
                    <a:lstStyle/>
                    <a:p>
                      <a:pPr marL="0" marR="0" lvl="0" indent="0" algn="l" defTabSz="449263" rtl="0" eaLnBrk="1" fontAlgn="base" latinLnBrk="0" hangingPunct="1">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800" b="0" i="0" u="none" strike="noStrike" cap="none" normalizeH="0" baseline="0" dirty="0" smtClean="0">
                          <a:ln>
                            <a:noFill/>
                          </a:ln>
                          <a:solidFill>
                            <a:srgbClr val="000000"/>
                          </a:solidFill>
                          <a:effectLst/>
                          <a:latin typeface="Trebuchet MS" pitchFamily="32" charset="0"/>
                          <a:ea typeface="Microsoft YaHei" charset="-122"/>
                        </a:rPr>
                        <a:t>Pilat je sklical vélike duhovnike, voditelje in ljudstvo ter jim rekel: »Pripeljali ste mi tega človeka, češ da zavaja ljudstvo, jaz pa sem ga vpričo vas zaslišal in nisem našel na njem nobene krivde v stvareh, zaradi katerih ga tožite. Tudi Herod je ni našel, ker ga je poslal nazaj k nam. Glejte, nič smrti vrednega ni storil. Kaznoval ga bom torej in izpustil.«</a:t>
                      </a:r>
                    </a:p>
                    <a:p>
                      <a:pPr marL="0" marR="0" lvl="0" indent="0" algn="l" defTabSz="449263" rtl="0" eaLnBrk="1" fontAlgn="base" latinLnBrk="0" hangingPunct="1">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800" b="0" i="0" u="none" strike="noStrike" cap="none" normalizeH="0" baseline="0" dirty="0" smtClean="0">
                          <a:ln>
                            <a:noFill/>
                          </a:ln>
                          <a:solidFill>
                            <a:srgbClr val="000000"/>
                          </a:solidFill>
                          <a:effectLst/>
                          <a:latin typeface="Trebuchet MS" pitchFamily="32" charset="0"/>
                          <a:ea typeface="Microsoft YaHei" charset="-122"/>
                        </a:rPr>
                        <a:t>Oni pa so kar naprej vpili: »Križaj, križaj ga!« Še tretjič jih je vprašal: »Kaj je vendar hudega storil? Ničesar, kar bi zaslužilo smrt, nisem našel na njem.« Oni pa so še vedno na ves glas kričali in zahtevali, naj ga križa. In njihovo vpitje je postajalo čedalje glasnejše. Pilat je razsodil, naj se izpolni njihova zahteva. </a:t>
                      </a:r>
                      <a:r>
                        <a:rPr kumimoji="0" lang="sl-SI" sz="1200" b="0" i="0" u="none" strike="noStrike" cap="none" normalizeH="0" baseline="0" dirty="0" smtClean="0">
                          <a:ln>
                            <a:noFill/>
                          </a:ln>
                          <a:solidFill>
                            <a:srgbClr val="000000"/>
                          </a:solidFill>
                          <a:effectLst/>
                          <a:latin typeface="Trebuchet MS" pitchFamily="32" charset="0"/>
                          <a:ea typeface="Microsoft YaHei" charset="-122"/>
                        </a:rPr>
                        <a:t>(</a:t>
                      </a:r>
                      <a:r>
                        <a:rPr kumimoji="0" lang="sl-SI" sz="1200" b="0" i="0" u="none" strike="noStrike" cap="none" normalizeH="0" baseline="0" dirty="0" err="1" smtClean="0">
                          <a:ln>
                            <a:noFill/>
                          </a:ln>
                          <a:solidFill>
                            <a:srgbClr val="000000"/>
                          </a:solidFill>
                          <a:effectLst/>
                          <a:latin typeface="Trebuchet MS" pitchFamily="32" charset="0"/>
                          <a:ea typeface="Microsoft YaHei" charset="-122"/>
                        </a:rPr>
                        <a:t>Lk</a:t>
                      </a:r>
                      <a:r>
                        <a:rPr kumimoji="0" lang="sl-SI" sz="1200" b="0" i="0" u="none" strike="noStrike" cap="none" normalizeH="0" baseline="0" dirty="0" smtClean="0">
                          <a:ln>
                            <a:noFill/>
                          </a:ln>
                          <a:solidFill>
                            <a:srgbClr val="000000"/>
                          </a:solidFill>
                          <a:effectLst/>
                          <a:latin typeface="Trebuchet MS" pitchFamily="32" charset="0"/>
                          <a:ea typeface="Microsoft YaHei" charset="-122"/>
                        </a:rPr>
                        <a:t> 23,13-24)</a:t>
                      </a:r>
                    </a:p>
                  </a:txBody>
                  <a:tcPr marL="90000" marR="90000" marT="46800" marB="46800" horzOverflow="overflow"/>
                </a:tc>
              </a:tr>
            </a:tbl>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sz="quarter" idx="1"/>
          </p:nvPr>
        </p:nvSpPr>
        <p:spPr>
          <a:xfrm>
            <a:off x="755576" y="2132856"/>
            <a:ext cx="7776864" cy="446449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lnSpcReduction="10000"/>
          </a:bodyPr>
          <a:lstStyle/>
          <a:p>
            <a:pPr indent="-3413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300" dirty="0">
                <a:solidFill>
                  <a:schemeClr val="bg1"/>
                </a:solidFill>
              </a:rPr>
              <a:t>Ko so prišli na kraj, ki se imenuje Lobanja, so tam križali </a:t>
            </a:r>
          </a:p>
          <a:p>
            <a:pPr indent="-3413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300" dirty="0">
                <a:solidFill>
                  <a:schemeClr val="bg1"/>
                </a:solidFill>
              </a:rPr>
              <a:t>njega in oba hudodelca, enega na desnici in enega na levici.</a:t>
            </a:r>
          </a:p>
          <a:p>
            <a:pPr indent="-3413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300" dirty="0">
                <a:solidFill>
                  <a:schemeClr val="bg1"/>
                </a:solidFill>
              </a:rPr>
              <a:t>Jezus je govoril: »Oče, odpústi jim, saj ne vedo, kaj delajo.« </a:t>
            </a:r>
          </a:p>
          <a:p>
            <a:pPr indent="-3413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l-SI" sz="2300" dirty="0">
              <a:solidFill>
                <a:schemeClr val="bg1"/>
              </a:solidFill>
            </a:endParaRPr>
          </a:p>
          <a:p>
            <a:pPr indent="-3413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300" dirty="0">
                <a:solidFill>
                  <a:schemeClr val="bg1"/>
                </a:solidFill>
              </a:rPr>
              <a:t>Bilo je že okrog šeste ure, ko se je stemnilo po vsej deželi </a:t>
            </a:r>
          </a:p>
          <a:p>
            <a:pPr indent="-3413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300" dirty="0">
                <a:solidFill>
                  <a:schemeClr val="bg1"/>
                </a:solidFill>
              </a:rPr>
              <a:t>do devete ure, ker sonce ni dajalo svetlobe. Zagrinjalo v </a:t>
            </a:r>
          </a:p>
          <a:p>
            <a:pPr indent="-3413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300" dirty="0">
                <a:solidFill>
                  <a:schemeClr val="bg1"/>
                </a:solidFill>
              </a:rPr>
              <a:t>templju se je pretrgalo po sredi. Jezus je zaklical z močnim</a:t>
            </a:r>
          </a:p>
          <a:p>
            <a:pPr indent="-3413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300" dirty="0">
                <a:solidFill>
                  <a:schemeClr val="bg1"/>
                </a:solidFill>
              </a:rPr>
              <a:t>glasom in rekel: »Oče, v tvoje roke izročam svojega duha.«</a:t>
            </a:r>
          </a:p>
          <a:p>
            <a:pPr indent="-3413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300" dirty="0">
                <a:solidFill>
                  <a:schemeClr val="bg1"/>
                </a:solidFill>
              </a:rPr>
              <a:t>In ko je to rekel, je izdihnil. Ko je stotnik videl, kaj se je </a:t>
            </a:r>
          </a:p>
          <a:p>
            <a:pPr indent="-3413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300" dirty="0">
                <a:solidFill>
                  <a:schemeClr val="bg1"/>
                </a:solidFill>
              </a:rPr>
              <a:t>zgodilo, je slavil Boga in dejal: »Zares, ta človek je bil </a:t>
            </a:r>
          </a:p>
          <a:p>
            <a:pPr indent="-3413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300" dirty="0">
                <a:solidFill>
                  <a:schemeClr val="bg1"/>
                </a:solidFill>
              </a:rPr>
              <a:t>pravičen.« </a:t>
            </a:r>
            <a:r>
              <a:rPr lang="sl-SI" sz="1800" dirty="0">
                <a:solidFill>
                  <a:schemeClr val="bg1"/>
                </a:solidFill>
              </a:rPr>
              <a:t>(</a:t>
            </a:r>
            <a:r>
              <a:rPr lang="sl-SI" sz="1800" dirty="0" err="1">
                <a:solidFill>
                  <a:schemeClr val="bg1"/>
                </a:solidFill>
              </a:rPr>
              <a:t>Lk</a:t>
            </a:r>
            <a:r>
              <a:rPr lang="sl-SI" sz="1800" dirty="0">
                <a:solidFill>
                  <a:schemeClr val="bg1"/>
                </a:solidFill>
              </a:rPr>
              <a:t> 23,33-47)</a:t>
            </a:r>
          </a:p>
        </p:txBody>
      </p:sp>
      <p:sp>
        <p:nvSpPr>
          <p:cNvPr id="5" name="Ograda besedila 4"/>
          <p:cNvSpPr>
            <a:spLocks noGrp="1"/>
          </p:cNvSpPr>
          <p:nvPr>
            <p:ph type="body" idx="2"/>
          </p:nvPr>
        </p:nvSpPr>
        <p:spPr>
          <a:xfrm>
            <a:off x="457200" y="1497416"/>
            <a:ext cx="7211144" cy="602512"/>
          </a:xfrm>
        </p:spPr>
        <p:txBody>
          <a:bodyPr>
            <a:normAutofit/>
          </a:bodyPr>
          <a:lstStyle/>
          <a:p>
            <a:pPr algn="ctr"/>
            <a:r>
              <a:rPr lang="sl-SI" sz="2400" b="1" dirty="0" smtClean="0">
                <a:solidFill>
                  <a:schemeClr val="bg2">
                    <a:lumMod val="40000"/>
                    <a:lumOff val="60000"/>
                  </a:schemeClr>
                </a:solidFill>
              </a:rPr>
              <a:t>JEZUS UMRE NA KRIŽU</a:t>
            </a:r>
            <a:endParaRPr lang="sl-SI" sz="2400" b="1" dirty="0">
              <a:solidFill>
                <a:schemeClr val="bg2">
                  <a:lumMod val="40000"/>
                  <a:lumOff val="60000"/>
                </a:schemeClr>
              </a:solidFill>
            </a:endParaRPr>
          </a:p>
        </p:txBody>
      </p:sp>
      <p:sp>
        <p:nvSpPr>
          <p:cNvPr id="2" name="Naslov 1"/>
          <p:cNvSpPr>
            <a:spLocks noGrp="1"/>
          </p:cNvSpPr>
          <p:nvPr>
            <p:ph type="title"/>
          </p:nvPr>
        </p:nvSpPr>
        <p:spPr>
          <a:xfrm>
            <a:off x="457200" y="228600"/>
            <a:ext cx="7427168" cy="1173480"/>
          </a:xfrm>
        </p:spPr>
        <p:txBody>
          <a:bodyPr>
            <a:normAutofit/>
          </a:bodyPr>
          <a:lstStyle/>
          <a:p>
            <a:pPr algn="ctr"/>
            <a:r>
              <a:rPr lang="sl-SI" sz="4000" dirty="0" smtClean="0"/>
              <a:t>Veliki petek</a:t>
            </a:r>
            <a:r>
              <a:rPr lang="sl-SI" dirty="0" smtClean="0"/>
              <a:t/>
            </a:r>
            <a:br>
              <a:rPr lang="sl-SI" dirty="0" smtClean="0"/>
            </a:br>
            <a:endParaRPr lang="sl-SI"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457200" y="1609725"/>
            <a:ext cx="7237413" cy="2759075"/>
          </a:xfrm>
          <a:ln/>
        </p:spPr>
        <p:txBody>
          <a:bodyPr lIns="90000" tIns="46800" rIns="90000" bIns="46800">
            <a:normAutofit/>
          </a:bodyPr>
          <a:lstStyle/>
          <a:p>
            <a:pPr marL="215900" indent="-215900">
              <a:buSzPct val="45000"/>
              <a:tabLst>
                <a:tab pos="723900" algn="l"/>
                <a:tab pos="1447800" algn="l"/>
                <a:tab pos="2171700" algn="l"/>
                <a:tab pos="2895600" algn="l"/>
                <a:tab pos="3619500" algn="l"/>
                <a:tab pos="4343400" algn="l"/>
                <a:tab pos="5067300" algn="l"/>
                <a:tab pos="5791200" algn="l"/>
                <a:tab pos="6515100" algn="l"/>
              </a:tabLst>
            </a:pPr>
            <a:r>
              <a:rPr lang="sl-SI" dirty="0"/>
              <a:t>Molitev premišljevanja Jezusovega </a:t>
            </a:r>
            <a:endParaRPr lang="sl-SI" dirty="0" smtClean="0"/>
          </a:p>
          <a:p>
            <a:pPr marL="215900" indent="-215900">
              <a:lnSpc>
                <a:spcPct val="100000"/>
              </a:lnSpc>
              <a:buSzPct val="45000"/>
              <a:buNone/>
              <a:tabLst>
                <a:tab pos="723900" algn="l"/>
                <a:tab pos="1447800" algn="l"/>
                <a:tab pos="2171700" algn="l"/>
                <a:tab pos="2895600" algn="l"/>
                <a:tab pos="3619500" algn="l"/>
                <a:tab pos="4343400" algn="l"/>
                <a:tab pos="5067300" algn="l"/>
                <a:tab pos="5791200" algn="l"/>
                <a:tab pos="6515100" algn="l"/>
              </a:tabLst>
            </a:pPr>
            <a:r>
              <a:rPr lang="sl-SI" dirty="0" smtClean="0"/>
              <a:t>  trpljenja </a:t>
            </a:r>
            <a:r>
              <a:rPr lang="sl-SI" dirty="0"/>
              <a:t>in smrti</a:t>
            </a:r>
            <a:r>
              <a:rPr lang="sl-SI" dirty="0" smtClean="0"/>
              <a:t>.</a:t>
            </a:r>
          </a:p>
          <a:p>
            <a:pPr marL="215900" indent="-215900">
              <a:lnSpc>
                <a:spcPct val="100000"/>
              </a:lnSpc>
              <a:buSzPct val="45000"/>
              <a:buNone/>
              <a:tabLst>
                <a:tab pos="723900" algn="l"/>
                <a:tab pos="1447800" algn="l"/>
                <a:tab pos="2171700" algn="l"/>
                <a:tab pos="2895600" algn="l"/>
                <a:tab pos="3619500" algn="l"/>
                <a:tab pos="4343400" algn="l"/>
                <a:tab pos="5067300" algn="l"/>
                <a:tab pos="5791200" algn="l"/>
                <a:tab pos="6515100" algn="l"/>
              </a:tabLst>
            </a:pPr>
            <a:endParaRPr lang="sl-SI" dirty="0"/>
          </a:p>
          <a:p>
            <a:pPr marL="215900" indent="-215900">
              <a:buSzPct val="45000"/>
              <a:tabLst>
                <a:tab pos="723900" algn="l"/>
                <a:tab pos="1447800" algn="l"/>
                <a:tab pos="2171700" algn="l"/>
                <a:tab pos="2895600" algn="l"/>
                <a:tab pos="3619500" algn="l"/>
                <a:tab pos="4343400" algn="l"/>
                <a:tab pos="5067300" algn="l"/>
                <a:tab pos="5791200" algn="l"/>
                <a:tab pos="6515100" algn="l"/>
              </a:tabLst>
            </a:pPr>
            <a:r>
              <a:rPr lang="sl-SI" dirty="0"/>
              <a:t>14 postaj </a:t>
            </a:r>
            <a:r>
              <a:rPr lang="sl-SI" sz="2400" dirty="0"/>
              <a:t>(obsodba, </a:t>
            </a:r>
            <a:r>
              <a:rPr lang="sl-SI" sz="2400" dirty="0" smtClean="0"/>
              <a:t>srečanja, padci</a:t>
            </a:r>
            <a:r>
              <a:rPr lang="sl-SI" sz="2400" dirty="0"/>
              <a:t>, </a:t>
            </a:r>
            <a:r>
              <a:rPr lang="sl-SI" sz="2400" dirty="0" smtClean="0"/>
              <a:t>zasramovanje, pribit </a:t>
            </a:r>
            <a:r>
              <a:rPr lang="sl-SI" sz="2400" dirty="0"/>
              <a:t>na križ, </a:t>
            </a:r>
            <a:r>
              <a:rPr lang="sl-SI" sz="2400" dirty="0" smtClean="0"/>
              <a:t>smrt, pokop </a:t>
            </a:r>
            <a:r>
              <a:rPr lang="sl-SI" sz="2400" dirty="0"/>
              <a:t>...)</a:t>
            </a:r>
          </a:p>
        </p:txBody>
      </p:sp>
      <p:sp>
        <p:nvSpPr>
          <p:cNvPr id="19457" name="Rectangle 1"/>
          <p:cNvSpPr>
            <a:spLocks noGrp="1" noChangeArrowheads="1"/>
          </p:cNvSpPr>
          <p:nvPr>
            <p:ph type="title"/>
          </p:nvPr>
        </p:nvSpPr>
        <p:spPr>
          <a:xfrm>
            <a:off x="457200" y="652463"/>
            <a:ext cx="7237413" cy="479425"/>
          </a:xfrm>
          <a:ln/>
        </p:spPr>
        <p:txBody>
          <a:bodyPr tIns="29988">
            <a:normAutofit fontScale="90000"/>
          </a:bodyPr>
          <a:lstStyle/>
          <a:p>
            <a:pPr>
              <a:tabLst>
                <a:tab pos="723900" algn="l"/>
                <a:tab pos="1447800" algn="l"/>
                <a:tab pos="2171700" algn="l"/>
                <a:tab pos="2895600" algn="l"/>
                <a:tab pos="3619500" algn="l"/>
                <a:tab pos="4343400" algn="l"/>
                <a:tab pos="5067300" algn="l"/>
                <a:tab pos="5791200" algn="l"/>
                <a:tab pos="6515100" algn="l"/>
              </a:tabLst>
            </a:pPr>
            <a:r>
              <a:rPr lang="sl-SI" dirty="0"/>
              <a:t>KRIŽEV POT</a:t>
            </a:r>
          </a:p>
        </p:txBody>
      </p:sp>
      <p:pic>
        <p:nvPicPr>
          <p:cNvPr id="19459" name="Picture 3"/>
          <p:cNvPicPr>
            <a:picLocks noChangeAspect="1" noChangeArrowheads="1"/>
          </p:cNvPicPr>
          <p:nvPr/>
        </p:nvPicPr>
        <p:blipFill>
          <a:blip r:embed="rId3" cstate="print"/>
          <a:srcRect/>
          <a:stretch>
            <a:fillRect/>
          </a:stretch>
        </p:blipFill>
        <p:spPr bwMode="auto">
          <a:xfrm>
            <a:off x="792163" y="4373563"/>
            <a:ext cx="1898650" cy="2249487"/>
          </a:xfrm>
          <a:prstGeom prst="rect">
            <a:avLst/>
          </a:prstGeom>
          <a:noFill/>
          <a:ln w="9525" cap="flat">
            <a:noFill/>
            <a:round/>
            <a:headEnd/>
            <a:tailEnd/>
          </a:ln>
          <a:effectLst/>
        </p:spPr>
      </p:pic>
      <p:pic>
        <p:nvPicPr>
          <p:cNvPr id="19460" name="Picture 4"/>
          <p:cNvPicPr>
            <a:picLocks noChangeAspect="1" noChangeArrowheads="1"/>
          </p:cNvPicPr>
          <p:nvPr/>
        </p:nvPicPr>
        <p:blipFill>
          <a:blip r:embed="rId4" cstate="print"/>
          <a:srcRect/>
          <a:stretch>
            <a:fillRect/>
          </a:stretch>
        </p:blipFill>
        <p:spPr bwMode="auto">
          <a:xfrm rot="360000">
            <a:off x="3157538" y="4035425"/>
            <a:ext cx="1608137" cy="2620963"/>
          </a:xfrm>
          <a:prstGeom prst="rect">
            <a:avLst/>
          </a:prstGeom>
          <a:noFill/>
          <a:ln w="9525" cap="flat">
            <a:noFill/>
            <a:round/>
            <a:headEnd/>
            <a:tailEnd/>
          </a:ln>
          <a:effectLst/>
        </p:spPr>
      </p:pic>
      <p:pic>
        <p:nvPicPr>
          <p:cNvPr id="19461" name="Picture 5"/>
          <p:cNvPicPr>
            <a:picLocks noChangeAspect="1" noChangeArrowheads="1"/>
          </p:cNvPicPr>
          <p:nvPr/>
        </p:nvPicPr>
        <p:blipFill>
          <a:blip r:embed="rId5" cstate="print"/>
          <a:srcRect/>
          <a:stretch>
            <a:fillRect/>
          </a:stretch>
        </p:blipFill>
        <p:spPr bwMode="auto">
          <a:xfrm rot="21000000">
            <a:off x="5455299" y="4176467"/>
            <a:ext cx="2990850" cy="2141537"/>
          </a:xfrm>
          <a:prstGeom prst="rect">
            <a:avLst/>
          </a:prstGeom>
          <a:noFill/>
          <a:ln w="9525" cap="flat">
            <a:noFill/>
            <a:round/>
            <a:headEnd/>
            <a:tailEnd/>
          </a:ln>
          <a:effectLst/>
        </p:spPr>
      </p:pic>
      <p:pic>
        <p:nvPicPr>
          <p:cNvPr id="19462" name="Picture 6"/>
          <p:cNvPicPr>
            <a:picLocks noChangeAspect="1" noChangeArrowheads="1"/>
          </p:cNvPicPr>
          <p:nvPr/>
        </p:nvPicPr>
        <p:blipFill>
          <a:blip r:embed="rId6" cstate="print"/>
          <a:srcRect/>
          <a:stretch>
            <a:fillRect/>
          </a:stretch>
        </p:blipFill>
        <p:spPr bwMode="auto">
          <a:xfrm rot="21240000">
            <a:off x="6770783" y="568099"/>
            <a:ext cx="1865313" cy="2212975"/>
          </a:xfrm>
          <a:prstGeom prst="rect">
            <a:avLst/>
          </a:prstGeom>
          <a:noFill/>
          <a:ln w="9525" cap="flat">
            <a:noFill/>
            <a:round/>
            <a:headEnd/>
            <a:tailEnd/>
          </a:ln>
          <a:effectLst/>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sp>
        <p:nvSpPr>
          <p:cNvPr id="20482" name="Text Box 2"/>
          <p:cNvSpPr txBox="1">
            <a:spLocks noChangeArrowheads="1"/>
          </p:cNvSpPr>
          <p:nvPr/>
        </p:nvSpPr>
        <p:spPr bwMode="auto">
          <a:xfrm>
            <a:off x="457200" y="1609725"/>
            <a:ext cx="7239000" cy="4846638"/>
          </a:xfrm>
          <a:prstGeom prst="rect">
            <a:avLst/>
          </a:prstGeom>
          <a:noFill/>
          <a:ln w="9525" cap="flat">
            <a:noFill/>
            <a:round/>
            <a:headEnd/>
            <a:tailEnd/>
          </a:ln>
          <a:effectLst/>
        </p:spPr>
        <p:txBody>
          <a:bodyPr lIns="90000" tIns="46800" rIns="90000" bIns="46800"/>
          <a:lstStyle/>
          <a:p>
            <a:pPr marL="269875" indent="-269875">
              <a:spcBef>
                <a:spcPts val="600"/>
              </a:spcBef>
              <a:buClr>
                <a:srgbClr val="B13F9A"/>
              </a:buClr>
              <a:buSzPct val="73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tx2"/>
                </a:solidFill>
              </a:rPr>
              <a:t>JEZUS UMRE NA KRIŽU</a:t>
            </a: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69875" indent="-269875">
              <a:spcBef>
                <a:spcPts val="600"/>
              </a:spcBef>
              <a:buClr>
                <a:srgbClr val="B13F9A"/>
              </a:buClr>
              <a:buSzPct val="73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tx2"/>
                </a:solidFill>
              </a:rPr>
              <a:t>STROGI POST</a:t>
            </a: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69875" indent="-269875">
              <a:spcBef>
                <a:spcPts val="600"/>
              </a:spcBef>
              <a:buClr>
                <a:srgbClr val="B13F9A"/>
              </a:buClr>
              <a:buSzPct val="73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tx2"/>
                </a:solidFill>
              </a:rPr>
              <a:t>EDINI DAN V LETU, KO NI SVETE MAŠE</a:t>
            </a:r>
          </a:p>
          <a:p>
            <a:pPr marL="269875" indent="-269875">
              <a:spcBef>
                <a:spcPts val="600"/>
              </a:spcBef>
              <a:buClr>
                <a:srgbClr val="B13F9A"/>
              </a:buClr>
              <a:buSzPct val="73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tx2"/>
                </a:solidFill>
              </a:rPr>
              <a:t>LITURGIČNA BARVA JE </a:t>
            </a:r>
            <a:r>
              <a:rPr lang="sl-SI" sz="2600" dirty="0">
                <a:solidFill>
                  <a:srgbClr val="FF0000"/>
                </a:solidFill>
              </a:rPr>
              <a:t>RDEČA</a:t>
            </a: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p:txBody>
      </p:sp>
      <p:graphicFrame>
        <p:nvGraphicFramePr>
          <p:cNvPr id="20483" name="Group 3"/>
          <p:cNvGraphicFramePr>
            <a:graphicFrameLocks noGrp="1"/>
          </p:cNvGraphicFramePr>
          <p:nvPr/>
        </p:nvGraphicFramePr>
        <p:xfrm>
          <a:off x="1331913" y="2133600"/>
          <a:ext cx="6099175" cy="1169673"/>
        </p:xfrm>
        <a:graphic>
          <a:graphicData uri="http://schemas.openxmlformats.org/drawingml/2006/table">
            <a:tbl>
              <a:tblPr/>
              <a:tblGrid>
                <a:gridCol w="6099175"/>
              </a:tblGrid>
              <a:tr h="379413">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1" i="0" u="none" strike="noStrike" cap="none" normalizeH="0" baseline="0" dirty="0" smtClean="0">
                          <a:ln>
                            <a:noFill/>
                          </a:ln>
                          <a:solidFill>
                            <a:srgbClr val="FFFFFF"/>
                          </a:solidFill>
                          <a:effectLst/>
                          <a:latin typeface="Trebuchet MS" pitchFamily="32" charset="0"/>
                          <a:ea typeface="Microsoft YaHei" charset="-122"/>
                        </a:rPr>
                        <a:t>Ob treh popoldne</a:t>
                      </a: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83D68"/>
                    </a:solidFill>
                  </a:tcPr>
                </a:tc>
              </a:tr>
              <a:tr h="379413">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Marija postane naša mati</a:t>
                      </a: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6CED4"/>
                    </a:solidFill>
                  </a:tcPr>
                </a:tc>
              </a:tr>
              <a:tr h="379413">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dirty="0" smtClean="0">
                          <a:ln>
                            <a:noFill/>
                          </a:ln>
                          <a:solidFill>
                            <a:srgbClr val="000000"/>
                          </a:solidFill>
                          <a:effectLst/>
                          <a:latin typeface="Trebuchet MS" pitchFamily="32" charset="0"/>
                          <a:ea typeface="Microsoft YaHei" charset="-122"/>
                        </a:rPr>
                        <a:t>“Oče, odpusti jim, saj ne vedo, kaj delajo.”</a:t>
                      </a: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E8EB"/>
                    </a:solidFill>
                  </a:tcPr>
                </a:tc>
              </a:tr>
            </a:tbl>
          </a:graphicData>
        </a:graphic>
      </p:graphicFrame>
      <p:graphicFrame>
        <p:nvGraphicFramePr>
          <p:cNvPr id="20497" name="Group 17"/>
          <p:cNvGraphicFramePr>
            <a:graphicFrameLocks noGrp="1"/>
          </p:cNvGraphicFramePr>
          <p:nvPr/>
        </p:nvGraphicFramePr>
        <p:xfrm>
          <a:off x="1403350" y="4005263"/>
          <a:ext cx="6340475" cy="686182"/>
        </p:xfrm>
        <a:graphic>
          <a:graphicData uri="http://schemas.openxmlformats.org/drawingml/2006/table">
            <a:tbl>
              <a:tblPr/>
              <a:tblGrid>
                <a:gridCol w="6340475"/>
              </a:tblGrid>
              <a:tr h="663575">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1" i="0" u="none" strike="noStrike" cap="none" normalizeH="0" baseline="0" smtClean="0">
                          <a:ln>
                            <a:noFill/>
                          </a:ln>
                          <a:solidFill>
                            <a:srgbClr val="FFFFFF"/>
                          </a:solidFill>
                          <a:effectLst/>
                          <a:latin typeface="Trebuchet MS" pitchFamily="32" charset="0"/>
                          <a:ea typeface="Microsoft YaHei" charset="-122"/>
                        </a:rPr>
                        <a:t>Skupaj z Jezusovo daritvijo tudi mi darujemo svoje odpovedi, da postanemo občutljivejši za bolečino drugih.</a:t>
                      </a: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83D68"/>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sp>
        <p:nvSpPr>
          <p:cNvPr id="21506" name="Text Box 2"/>
          <p:cNvSpPr txBox="1">
            <a:spLocks noChangeArrowheads="1"/>
          </p:cNvSpPr>
          <p:nvPr/>
        </p:nvSpPr>
        <p:spPr bwMode="auto">
          <a:xfrm>
            <a:off x="457200" y="1609725"/>
            <a:ext cx="7239000" cy="4846638"/>
          </a:xfrm>
          <a:prstGeom prst="rect">
            <a:avLst/>
          </a:prstGeom>
          <a:noFill/>
          <a:ln w="9525" cap="flat">
            <a:noFill/>
            <a:round/>
            <a:headEnd/>
            <a:tailEnd/>
          </a:ln>
          <a:effectLst/>
        </p:spPr>
        <p:txBody>
          <a:bodyPr lIns="90000" tIns="46800" rIns="90000" bIns="46800"/>
          <a:lstStyle/>
          <a:p>
            <a:pPr marL="269875" indent="-269875">
              <a:spcBef>
                <a:spcPts val="600"/>
              </a:spcBef>
              <a:buClr>
                <a:srgbClr val="B13F9A"/>
              </a:buClr>
              <a:buSzPct val="73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tx2"/>
                </a:solidFill>
              </a:rPr>
              <a:t>OBREDI VELIKEGA PETKA</a:t>
            </a:r>
          </a:p>
        </p:txBody>
      </p:sp>
      <p:graphicFrame>
        <p:nvGraphicFramePr>
          <p:cNvPr id="21507" name="Group 3"/>
          <p:cNvGraphicFramePr>
            <a:graphicFrameLocks noGrp="1"/>
          </p:cNvGraphicFramePr>
          <p:nvPr/>
        </p:nvGraphicFramePr>
        <p:xfrm>
          <a:off x="1258888" y="2276475"/>
          <a:ext cx="6076950" cy="3836292"/>
        </p:xfrm>
        <a:graphic>
          <a:graphicData uri="http://schemas.openxmlformats.org/drawingml/2006/table">
            <a:tbl>
              <a:tblPr/>
              <a:tblGrid>
                <a:gridCol w="6076950"/>
              </a:tblGrid>
              <a:tr h="949325">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1" i="0" u="none" strike="noStrike" cap="none" normalizeH="0" baseline="0" dirty="0" smtClean="0">
                          <a:ln>
                            <a:noFill/>
                          </a:ln>
                          <a:solidFill>
                            <a:srgbClr val="FFFFFF"/>
                          </a:solidFill>
                          <a:effectLst/>
                          <a:latin typeface="Trebuchet MS" pitchFamily="32" charset="0"/>
                          <a:ea typeface="Microsoft YaHei" charset="-122"/>
                        </a:rPr>
                        <a:t>OPRAVILO BOŽJE BESEDE</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1" i="0" u="none" strike="noStrike" cap="none" normalizeH="0" baseline="0" dirty="0" smtClean="0">
                          <a:ln>
                            <a:noFill/>
                          </a:ln>
                          <a:solidFill>
                            <a:srgbClr val="FFFFFF"/>
                          </a:solidFill>
                          <a:effectLst/>
                          <a:latin typeface="Trebuchet MS" pitchFamily="32" charset="0"/>
                          <a:ea typeface="Microsoft YaHei" charset="-122"/>
                        </a:rPr>
                        <a:t> - premišljevanje Jezusovega trpljenja</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sl-SI" sz="1800" b="1" i="0" u="none" strike="noStrike" cap="none" normalizeH="0" baseline="0" dirty="0" smtClean="0">
                        <a:ln>
                          <a:noFill/>
                        </a:ln>
                        <a:solidFill>
                          <a:srgbClr val="FFFFFF"/>
                        </a:solidFill>
                        <a:effectLst/>
                        <a:latin typeface="Trebuchet MS" pitchFamily="32" charset="0"/>
                        <a:ea typeface="Microsoft YaHei" charset="-122"/>
                      </a:endParaRP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83D68"/>
                    </a:solidFill>
                  </a:tcPr>
                </a:tc>
              </a:tr>
              <a:tr h="1519238">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ČEŠČENJE KRIŽA</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 - poklon Jezusu, ki je </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   dal življenje za nas</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sl-SI" sz="1800" b="0" i="0" u="none" strike="noStrike" cap="none" normalizeH="0" baseline="0" smtClean="0">
                        <a:ln>
                          <a:noFill/>
                        </a:ln>
                        <a:solidFill>
                          <a:srgbClr val="000000"/>
                        </a:solidFill>
                        <a:effectLst/>
                        <a:latin typeface="Trebuchet MS" pitchFamily="32" charset="0"/>
                        <a:ea typeface="Microsoft YaHei" charset="-122"/>
                      </a:endParaRP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sl-SI" sz="1800" b="0" i="0" u="none" strike="noStrike" cap="none" normalizeH="0" baseline="0" smtClean="0">
                        <a:ln>
                          <a:noFill/>
                        </a:ln>
                        <a:solidFill>
                          <a:srgbClr val="000000"/>
                        </a:solidFill>
                        <a:effectLst/>
                        <a:latin typeface="Trebuchet MS" pitchFamily="32" charset="0"/>
                        <a:ea typeface="Microsoft YaHei" charset="-122"/>
                      </a:endParaRP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6CED4"/>
                    </a:solidFill>
                  </a:tcPr>
                </a:tc>
              </a:tr>
              <a:tr h="949325">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OBHAJILO</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 - oltar pogrnemo s prtom</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 - hostije so posvečene že od prejšnjega dne</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 - po obhajilu je Najsvetejše preneseno v božji grob</a:t>
                      </a: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E8EB"/>
                    </a:solidFill>
                  </a:tcPr>
                </a:tc>
              </a:tr>
            </a:tbl>
          </a:graphicData>
        </a:graphic>
      </p:graphicFrame>
      <p:pic>
        <p:nvPicPr>
          <p:cNvPr id="21521" name="Picture 17"/>
          <p:cNvPicPr>
            <a:picLocks noChangeAspect="1" noChangeArrowheads="1"/>
          </p:cNvPicPr>
          <p:nvPr/>
        </p:nvPicPr>
        <p:blipFill>
          <a:blip r:embed="rId4" cstate="print"/>
          <a:srcRect/>
          <a:stretch>
            <a:fillRect/>
          </a:stretch>
        </p:blipFill>
        <p:spPr bwMode="auto">
          <a:xfrm>
            <a:off x="4427538" y="3284538"/>
            <a:ext cx="2309812" cy="1657350"/>
          </a:xfrm>
          <a:prstGeom prst="rect">
            <a:avLst/>
          </a:prstGeom>
          <a:noFill/>
          <a:ln w="9525" cap="flat">
            <a:noFill/>
            <a:round/>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sp>
        <p:nvSpPr>
          <p:cNvPr id="23554" name="Text Box 2"/>
          <p:cNvSpPr txBox="1">
            <a:spLocks noChangeArrowheads="1"/>
          </p:cNvSpPr>
          <p:nvPr/>
        </p:nvSpPr>
        <p:spPr bwMode="auto">
          <a:xfrm>
            <a:off x="457200" y="1609725"/>
            <a:ext cx="7239000" cy="4846638"/>
          </a:xfrm>
          <a:prstGeom prst="rect">
            <a:avLst/>
          </a:prstGeom>
          <a:noFill/>
          <a:ln w="9525" cap="flat">
            <a:noFill/>
            <a:round/>
            <a:headEnd/>
            <a:tailEnd/>
          </a:ln>
          <a:effectLst/>
        </p:spPr>
        <p:txBody>
          <a:bodyPr lIns="90000" tIns="46800" rIns="90000" bIns="46800"/>
          <a:lstStyle/>
          <a:p>
            <a:pPr marL="269875" indent="-269875">
              <a:spcBef>
                <a:spcPts val="600"/>
              </a:spcBef>
              <a:buClr>
                <a:srgbClr val="B13F9A"/>
              </a:buClr>
              <a:buSzPct val="73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tx2"/>
                </a:solidFill>
              </a:rPr>
              <a:t>OBISK BOŽJEGA </a:t>
            </a:r>
          </a:p>
          <a:p>
            <a:pPr marL="273050"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tx2"/>
                </a:solidFill>
              </a:rPr>
              <a:t>   GROBA</a:t>
            </a: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chemeClr val="tx2"/>
              </a:solidFill>
            </a:endParaRP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chemeClr val="tx2"/>
              </a:solidFill>
            </a:endParaRP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chemeClr val="tx2"/>
              </a:solidFill>
            </a:endParaRP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chemeClr val="tx2"/>
              </a:solidFill>
            </a:endParaRPr>
          </a:p>
          <a:p>
            <a:pPr marL="269875" indent="-269875">
              <a:spcBef>
                <a:spcPts val="600"/>
              </a:spcBef>
              <a:buClr>
                <a:srgbClr val="B13F9A"/>
              </a:buClr>
              <a:buSzPct val="73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tx2"/>
                </a:solidFill>
              </a:rPr>
              <a:t>BLAGOSLOV OGNJA</a:t>
            </a: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chemeClr val="tx2"/>
              </a:solidFill>
            </a:endParaRPr>
          </a:p>
          <a:p>
            <a:pPr marL="269875" indent="-269875">
              <a:spcBef>
                <a:spcPts val="600"/>
              </a:spcBef>
              <a:buClr>
                <a:srgbClr val="B13F9A"/>
              </a:buClr>
              <a:buSzPct val="73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tx2"/>
                </a:solidFill>
              </a:rPr>
              <a:t>BLAGOSLOV VELIKONOČNIH JEDIL</a:t>
            </a:r>
          </a:p>
        </p:txBody>
      </p:sp>
      <p:pic>
        <p:nvPicPr>
          <p:cNvPr id="23555" name="Picture 3"/>
          <p:cNvPicPr>
            <a:picLocks noChangeAspect="1" noChangeArrowheads="1"/>
          </p:cNvPicPr>
          <p:nvPr/>
        </p:nvPicPr>
        <p:blipFill>
          <a:blip r:embed="rId4" cstate="print"/>
          <a:srcRect/>
          <a:stretch>
            <a:fillRect/>
          </a:stretch>
        </p:blipFill>
        <p:spPr bwMode="auto">
          <a:xfrm>
            <a:off x="3492500" y="1628775"/>
            <a:ext cx="3700463" cy="2774950"/>
          </a:xfrm>
          <a:prstGeom prst="rect">
            <a:avLst/>
          </a:prstGeom>
          <a:noFill/>
          <a:ln w="9525" cap="flat">
            <a:noFill/>
            <a:round/>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pic>
        <p:nvPicPr>
          <p:cNvPr id="25602" name="Picture 2"/>
          <p:cNvPicPr>
            <a:picLocks noChangeAspect="1" noChangeArrowheads="1"/>
          </p:cNvPicPr>
          <p:nvPr/>
        </p:nvPicPr>
        <p:blipFill>
          <a:blip r:embed="rId4" cstate="print"/>
          <a:srcRect/>
          <a:stretch>
            <a:fillRect/>
          </a:stretch>
        </p:blipFill>
        <p:spPr bwMode="auto">
          <a:xfrm>
            <a:off x="4356100" y="1628775"/>
            <a:ext cx="3255963" cy="4846638"/>
          </a:xfrm>
          <a:prstGeom prst="rect">
            <a:avLst/>
          </a:prstGeom>
          <a:noFill/>
          <a:ln w="9525" cap="flat">
            <a:noFill/>
            <a:round/>
            <a:headEnd/>
            <a:tailEnd/>
          </a:ln>
          <a:effectLst/>
        </p:spPr>
      </p:pic>
      <p:graphicFrame>
        <p:nvGraphicFramePr>
          <p:cNvPr id="25603" name="Group 3"/>
          <p:cNvGraphicFramePr>
            <a:graphicFrameLocks noGrp="1"/>
          </p:cNvGraphicFramePr>
          <p:nvPr/>
        </p:nvGraphicFramePr>
        <p:xfrm>
          <a:off x="900113" y="1700213"/>
          <a:ext cx="3314700" cy="4106863"/>
        </p:xfrm>
        <a:graphic>
          <a:graphicData uri="http://schemas.openxmlformats.org/drawingml/2006/table">
            <a:tbl>
              <a:tblPr/>
              <a:tblGrid>
                <a:gridCol w="3314700"/>
              </a:tblGrid>
              <a:tr h="990600">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1" i="0" u="none" strike="noStrike" cap="none" normalizeH="0" baseline="0" smtClean="0">
                          <a:ln>
                            <a:noFill/>
                          </a:ln>
                          <a:solidFill>
                            <a:srgbClr val="FFFFFF"/>
                          </a:solidFill>
                          <a:effectLst/>
                          <a:latin typeface="Trebuchet MS" pitchFamily="32" charset="0"/>
                          <a:ea typeface="Microsoft YaHei" charset="-122"/>
                        </a:rPr>
                        <a:t>VELIKONOČNA VIGILIJA</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sl-SI" sz="1800" b="1" i="0" u="none" strike="noStrike" cap="none" normalizeH="0" baseline="0" smtClean="0">
                        <a:ln>
                          <a:noFill/>
                        </a:ln>
                        <a:solidFill>
                          <a:srgbClr val="FFFFFF"/>
                        </a:solidFill>
                        <a:effectLst/>
                        <a:latin typeface="Trebuchet MS" pitchFamily="32" charset="0"/>
                        <a:ea typeface="Microsoft YaHei" charset="-122"/>
                      </a:endParaRP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83D68"/>
                    </a:solidFill>
                  </a:tcPr>
                </a:tc>
              </a:tr>
              <a:tr h="3116263">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Veselimo se Kristusovega vstajenja, ki nam postane luč življenja.</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sl-SI" sz="1800" b="0" i="0" u="none" strike="noStrike" cap="none" normalizeH="0" baseline="0" smtClean="0">
                        <a:ln>
                          <a:noFill/>
                        </a:ln>
                        <a:solidFill>
                          <a:srgbClr val="000000"/>
                        </a:solidFill>
                        <a:effectLst/>
                        <a:latin typeface="Trebuchet MS" pitchFamily="32" charset="0"/>
                        <a:ea typeface="Microsoft YaHei" charset="-122"/>
                      </a:endParaRP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Pomembnejši del velikonočne vigilije je hvalnica Kristusovi luči.</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sl-SI" sz="1800" b="0" i="0" u="none" strike="noStrike" cap="none" normalizeH="0" baseline="0" smtClean="0">
                        <a:ln>
                          <a:noFill/>
                        </a:ln>
                        <a:solidFill>
                          <a:srgbClr val="000000"/>
                        </a:solidFill>
                        <a:effectLst/>
                        <a:latin typeface="Trebuchet MS" pitchFamily="32" charset="0"/>
                        <a:ea typeface="Microsoft YaHei" charset="-122"/>
                      </a:endParaRP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Izpoved vere in obnovitev krstnih obljub.</a:t>
                      </a: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6CED4"/>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sl-SI" dirty="0" smtClean="0">
                <a:solidFill>
                  <a:schemeClr val="bg1"/>
                </a:solidFill>
              </a:rPr>
              <a:t>Drugi dan, to je po dnevu pripravljanja, so se véliki duhovniki in farizeji zbrali pri Pilatu in mu rekli: »Gospod, spomnili smo se, da je tisti zapeljevalec, ko je bil še živ, rekel: ›Po treh dneh bom obujen.‹ </a:t>
            </a:r>
          </a:p>
          <a:p>
            <a:r>
              <a:rPr lang="sl-SI" dirty="0" smtClean="0">
                <a:solidFill>
                  <a:schemeClr val="bg1"/>
                </a:solidFill>
              </a:rPr>
              <a:t>Ukaži torej, naj grob zastražijo do tretjega dne, da morda ne pridejo njegovi učenci, ga ukradejo in ljudstvu porečejo: ›Obujen je bil od mrtvih.‹ In zadnja prevara bo hujša od prve.«Pilat jim je rekel: »Saj imate stražo. Pojdite in zastražite grob, kakor veste!« In oni so šli s stražo in zavarovali grob, tako da so kamen zapečatili. </a:t>
            </a:r>
            <a:endParaRPr lang="sl-SI" dirty="0">
              <a:solidFill>
                <a:schemeClr val="bg1"/>
              </a:solidFill>
            </a:endParaRPr>
          </a:p>
        </p:txBody>
      </p:sp>
      <p:sp>
        <p:nvSpPr>
          <p:cNvPr id="2" name="Naslov 1"/>
          <p:cNvSpPr>
            <a:spLocks noGrp="1"/>
          </p:cNvSpPr>
          <p:nvPr>
            <p:ph type="title"/>
          </p:nvPr>
        </p:nvSpPr>
        <p:spPr/>
        <p:txBody>
          <a:bodyPr/>
          <a:lstStyle/>
          <a:p>
            <a:r>
              <a:rPr lang="sl-SI" dirty="0" smtClean="0"/>
              <a:t>Velika sobota</a:t>
            </a:r>
            <a:endParaRPr lang="sl-SI"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5000">
              <a:srgbClr val="FBE4AE">
                <a:alpha val="67000"/>
              </a:srgbClr>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244475" y="292100"/>
            <a:ext cx="7461250" cy="1176338"/>
          </a:xfrm>
          <a:prstGeom prst="rect">
            <a:avLst/>
          </a:prstGeom>
          <a:noFill/>
          <a:ln w="9525" cap="flat">
            <a:noFill/>
            <a:round/>
            <a:headEnd/>
            <a:tailEnd/>
          </a:ln>
          <a:effectLst/>
        </p:spPr>
      </p:pic>
      <p:pic>
        <p:nvPicPr>
          <p:cNvPr id="26626" name="Picture 2"/>
          <p:cNvPicPr>
            <a:picLocks noChangeAspect="1" noChangeArrowheads="1"/>
          </p:cNvPicPr>
          <p:nvPr/>
        </p:nvPicPr>
        <p:blipFill>
          <a:blip r:embed="rId4" cstate="print"/>
          <a:srcRect/>
          <a:stretch>
            <a:fillRect/>
          </a:stretch>
        </p:blipFill>
        <p:spPr bwMode="auto">
          <a:xfrm>
            <a:off x="3059113" y="1773238"/>
            <a:ext cx="4930775" cy="3743325"/>
          </a:xfrm>
          <a:prstGeom prst="rect">
            <a:avLst/>
          </a:prstGeom>
          <a:noFill/>
          <a:ln w="9525" cap="flat">
            <a:noFill/>
            <a:round/>
            <a:headEnd/>
            <a:tailEnd/>
          </a:ln>
          <a:effectLst/>
        </p:spPr>
      </p:pic>
      <p:graphicFrame>
        <p:nvGraphicFramePr>
          <p:cNvPr id="26627" name="Group 3"/>
          <p:cNvGraphicFramePr>
            <a:graphicFrameLocks noGrp="1"/>
          </p:cNvGraphicFramePr>
          <p:nvPr/>
        </p:nvGraphicFramePr>
        <p:xfrm>
          <a:off x="468313" y="1628775"/>
          <a:ext cx="2378075" cy="4226183"/>
        </p:xfrm>
        <a:graphic>
          <a:graphicData uri="http://schemas.openxmlformats.org/drawingml/2006/table">
            <a:tbl>
              <a:tblPr/>
              <a:tblGrid>
                <a:gridCol w="2378075"/>
              </a:tblGrid>
              <a:tr h="949325">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1" i="0" u="none" strike="noStrike" cap="none" normalizeH="0" baseline="0" dirty="0" smtClean="0">
                          <a:ln>
                            <a:noFill/>
                          </a:ln>
                          <a:solidFill>
                            <a:srgbClr val="FFFFFF"/>
                          </a:solidFill>
                          <a:effectLst/>
                          <a:latin typeface="Trebuchet MS" pitchFamily="32" charset="0"/>
                          <a:ea typeface="Microsoft YaHei" charset="-122"/>
                        </a:rPr>
                        <a:t>VSTAJENJSKA PROCESIJA</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sl-SI" sz="1800" b="1" i="0" u="none" strike="noStrike" cap="none" normalizeH="0" baseline="0" dirty="0" smtClean="0">
                        <a:ln>
                          <a:noFill/>
                        </a:ln>
                        <a:solidFill>
                          <a:srgbClr val="FFFFFF"/>
                        </a:solidFill>
                        <a:effectLst/>
                        <a:latin typeface="Trebuchet MS" pitchFamily="32" charset="0"/>
                        <a:ea typeface="Microsoft YaHei" charset="-122"/>
                      </a:endParaRP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83D68"/>
                    </a:solidFill>
                  </a:tcPr>
                </a:tc>
              </a:tr>
              <a:tr h="1804988">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dirty="0" smtClean="0">
                          <a:ln>
                            <a:noFill/>
                          </a:ln>
                          <a:solidFill>
                            <a:srgbClr val="000000"/>
                          </a:solidFill>
                          <a:effectLst/>
                          <a:latin typeface="Trebuchet MS" pitchFamily="32" charset="0"/>
                          <a:ea typeface="Microsoft YaHei" charset="-122"/>
                        </a:rPr>
                        <a:t>Praznujemo veselje, da je Kristus za nas vstal od mrtvih, premagal smrt in nam odprl vrata v večno življenje.</a:t>
                      </a: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6CED4"/>
                    </a:solidFill>
                  </a:tcPr>
                </a:tc>
              </a:tr>
              <a:tr h="949325">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ALELUJA!</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Zveličar naš je vstal iz groba</a:t>
                      </a: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E8EB"/>
                    </a:solidFill>
                  </a:tcPr>
                </a:tc>
              </a:tr>
              <a:tr h="379413">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0" i="0" u="none" strike="noStrike" cap="none" normalizeH="0" baseline="0" smtClean="0">
                          <a:ln>
                            <a:noFill/>
                          </a:ln>
                          <a:solidFill>
                            <a:srgbClr val="000000"/>
                          </a:solidFill>
                          <a:effectLst/>
                          <a:latin typeface="Trebuchet MS" pitchFamily="32" charset="0"/>
                          <a:ea typeface="Microsoft YaHei" charset="-122"/>
                        </a:rPr>
                        <a:t>Velikonočno zajtrk</a:t>
                      </a: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6CED4"/>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pic>
        <p:nvPicPr>
          <p:cNvPr id="9218" name="Picture 2"/>
          <p:cNvPicPr>
            <a:picLocks noChangeAspect="1" noChangeArrowheads="1"/>
          </p:cNvPicPr>
          <p:nvPr/>
        </p:nvPicPr>
        <p:blipFill>
          <a:blip r:embed="rId4" cstate="print"/>
          <a:srcRect/>
          <a:stretch>
            <a:fillRect/>
          </a:stretch>
        </p:blipFill>
        <p:spPr bwMode="auto">
          <a:xfrm>
            <a:off x="2915816" y="1700808"/>
            <a:ext cx="5849937" cy="4681537"/>
          </a:xfrm>
          <a:prstGeom prst="rect">
            <a:avLst/>
          </a:prstGeom>
          <a:noFill/>
          <a:ln w="9525" cap="flat">
            <a:noFill/>
            <a:round/>
            <a:headEnd/>
            <a:tailEnd/>
          </a:ln>
          <a:effectLst/>
        </p:spPr>
      </p:pic>
      <p:sp>
        <p:nvSpPr>
          <p:cNvPr id="9219" name="Rectangle 3"/>
          <p:cNvSpPr>
            <a:spLocks noChangeArrowheads="1"/>
          </p:cNvSpPr>
          <p:nvPr/>
        </p:nvSpPr>
        <p:spPr bwMode="auto">
          <a:xfrm>
            <a:off x="0" y="-184150"/>
            <a:ext cx="244475" cy="368300"/>
          </a:xfrm>
          <a:prstGeom prst="rect">
            <a:avLst/>
          </a:prstGeom>
          <a:noFill/>
          <a:ln w="9525" cap="flat">
            <a:noFill/>
            <a:round/>
            <a:headEnd/>
            <a:tailEnd/>
          </a:ln>
          <a:effectLst/>
        </p:spPr>
        <p:txBody>
          <a:bodyPr wrap="none"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a:solidFill>
                  <a:srgbClr val="000000"/>
                </a:solidFill>
                <a:latin typeface="Arial" charset="0"/>
                <a:cs typeface="Arial" charset="0"/>
              </a:rPr>
              <a:t> </a:t>
            </a:r>
          </a:p>
        </p:txBody>
      </p:sp>
      <p:pic>
        <p:nvPicPr>
          <p:cNvPr id="9220" name="Picture 4"/>
          <p:cNvPicPr>
            <a:picLocks noChangeAspect="1" noChangeArrowheads="1"/>
          </p:cNvPicPr>
          <p:nvPr/>
        </p:nvPicPr>
        <p:blipFill>
          <a:blip r:embed="rId5" cstate="print"/>
          <a:srcRect/>
          <a:stretch>
            <a:fillRect/>
          </a:stretch>
        </p:blipFill>
        <p:spPr bwMode="auto">
          <a:xfrm>
            <a:off x="13388975" y="-823913"/>
            <a:ext cx="104775" cy="123825"/>
          </a:xfrm>
          <a:prstGeom prst="rect">
            <a:avLst/>
          </a:prstGeom>
          <a:noFill/>
          <a:ln w="9525" cap="flat">
            <a:noFill/>
            <a:round/>
            <a:headEnd/>
            <a:tailEnd/>
          </a:ln>
          <a:effectLst/>
        </p:spPr>
      </p:pic>
      <p:sp>
        <p:nvSpPr>
          <p:cNvPr id="9221" name="Rectangle 5"/>
          <p:cNvSpPr>
            <a:spLocks noChangeArrowheads="1"/>
          </p:cNvSpPr>
          <p:nvPr/>
        </p:nvSpPr>
        <p:spPr bwMode="auto">
          <a:xfrm>
            <a:off x="611188" y="1628775"/>
            <a:ext cx="2286000" cy="5018939"/>
          </a:xfrm>
          <a:prstGeom prst="rect">
            <a:avLst/>
          </a:prstGeom>
          <a:noFill/>
          <a:ln w="9525" cap="flat">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dirty="0">
                <a:solidFill>
                  <a:schemeClr val="accent3">
                    <a:lumMod val="60000"/>
                    <a:lumOff val="40000"/>
                  </a:schemeClr>
                </a:solidFill>
                <a:latin typeface="Arial" charset="0"/>
                <a:cs typeface="Arial" charset="0"/>
              </a:rPr>
              <a:t>Ko se je že bližal pobočju Oljske gore, je začela vsa množica učencev z močnim glasom veselo hvaliti Boga za vsa mogočna dela,  </a:t>
            </a:r>
            <a:r>
              <a:rPr lang="sl-SI" sz="700" dirty="0">
                <a:solidFill>
                  <a:schemeClr val="accent3">
                    <a:lumMod val="60000"/>
                    <a:lumOff val="40000"/>
                  </a:schemeClr>
                </a:solidFill>
                <a:latin typeface="Arial" charset="0"/>
                <a:cs typeface="Arial" charset="0"/>
              </a:rPr>
              <a:t> </a:t>
            </a:r>
          </a:p>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dirty="0">
                <a:solidFill>
                  <a:schemeClr val="accent3">
                    <a:lumMod val="60000"/>
                    <a:lumOff val="40000"/>
                  </a:schemeClr>
                </a:solidFill>
                <a:latin typeface="Arial" charset="0"/>
                <a:cs typeface="Arial" charset="0"/>
              </a:rPr>
              <a:t>ki so jih videli. Govorili so: </a:t>
            </a:r>
          </a:p>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dirty="0">
                <a:solidFill>
                  <a:schemeClr val="accent3">
                    <a:lumMod val="60000"/>
                    <a:lumOff val="40000"/>
                  </a:schemeClr>
                </a:solidFill>
                <a:latin typeface="Arial" charset="0"/>
                <a:cs typeface="Arial" charset="0"/>
              </a:rPr>
              <a:t>»Blagoslovljen kralj, </a:t>
            </a:r>
          </a:p>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dirty="0">
                <a:solidFill>
                  <a:schemeClr val="accent3">
                    <a:lumMod val="60000"/>
                    <a:lumOff val="40000"/>
                  </a:schemeClr>
                </a:solidFill>
                <a:latin typeface="Arial" charset="0"/>
                <a:cs typeface="Arial" charset="0"/>
              </a:rPr>
              <a:t>ki prihaja v Gospodovem imenu! </a:t>
            </a:r>
          </a:p>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dirty="0">
                <a:solidFill>
                  <a:schemeClr val="accent3">
                    <a:lumMod val="60000"/>
                    <a:lumOff val="40000"/>
                  </a:schemeClr>
                </a:solidFill>
                <a:latin typeface="Arial" charset="0"/>
                <a:cs typeface="Arial" charset="0"/>
              </a:rPr>
              <a:t>V nebesih mir </a:t>
            </a:r>
          </a:p>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dirty="0">
                <a:solidFill>
                  <a:schemeClr val="accent3">
                    <a:lumMod val="60000"/>
                    <a:lumOff val="40000"/>
                  </a:schemeClr>
                </a:solidFill>
                <a:latin typeface="Arial" charset="0"/>
                <a:cs typeface="Arial" charset="0"/>
              </a:rPr>
              <a:t>in slava na višavah!« </a:t>
            </a:r>
          </a:p>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1400" dirty="0">
                <a:solidFill>
                  <a:schemeClr val="accent3">
                    <a:lumMod val="60000"/>
                    <a:lumOff val="40000"/>
                  </a:schemeClr>
                </a:solidFill>
                <a:latin typeface="Arial" charset="0"/>
                <a:cs typeface="Arial" charset="0"/>
              </a:rPr>
              <a:t>(</a:t>
            </a:r>
            <a:r>
              <a:rPr lang="sl-SI" sz="1400" dirty="0" err="1">
                <a:solidFill>
                  <a:schemeClr val="accent3">
                    <a:lumMod val="60000"/>
                    <a:lumOff val="40000"/>
                  </a:schemeClr>
                </a:solidFill>
                <a:latin typeface="Arial" charset="0"/>
                <a:cs typeface="Arial" charset="0"/>
              </a:rPr>
              <a:t>Lk</a:t>
            </a:r>
            <a:r>
              <a:rPr lang="sl-SI" sz="1400" dirty="0">
                <a:solidFill>
                  <a:schemeClr val="accent3">
                    <a:lumMod val="60000"/>
                    <a:lumOff val="40000"/>
                  </a:schemeClr>
                </a:solidFill>
                <a:latin typeface="Arial" charset="0"/>
                <a:cs typeface="Arial" charset="0"/>
              </a:rPr>
              <a:t> 19,37-38) </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71000">
              <a:srgbClr val="FBE4AE">
                <a:alpha val="67000"/>
              </a:srgbClr>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5" name="Ograda vsebine 4"/>
          <p:cNvSpPr>
            <a:spLocks noGrp="1"/>
          </p:cNvSpPr>
          <p:nvPr>
            <p:ph idx="1"/>
          </p:nvPr>
        </p:nvSpPr>
        <p:spPr>
          <a:noFill/>
        </p:spPr>
        <p:txBody>
          <a:bodyPr>
            <a:normAutofit fontScale="92500" lnSpcReduction="20000"/>
          </a:bodyPr>
          <a:lstStyle/>
          <a:p>
            <a:r>
              <a:rPr lang="sl-SI" dirty="0" smtClean="0">
                <a:solidFill>
                  <a:schemeClr val="bg1"/>
                </a:solidFill>
                <a:latin typeface="Trebuchet MS" pitchFamily="34" charset="0"/>
              </a:rPr>
              <a:t>Ko je minila sobota, so Marija Magdalena, Marija, Jakobova mati, in Salóma kupile dišav, da bi ga šle mazilit. Prvi dan tedna so šle h grobu navsezgodaj, ko je sonce vzšlo. Med seboj so govorile: »Kdo nam bo odvalil kamen od vhoda v grob?« Ko pa so se ozrle tja, so videle, da je kamen odvaljen; in bil je zelo velik. Stopile so v grob in zagledale mladeniča, ki je sedèl na desni strani, ogrnjen z belim oblačilom, in so se zelo začudile. On pa jim je rekel: »Ne čudite se! Jezusa iščete, Nazarečana, križanega. Bil je obujen. Ni ga tukaj. Poglejte kraj, kamor so ga položili. Toda pojdite in povejte njegovim učencem in Petru: ›Pred vami pojde v Galilejo; tam ga boste videli, kakor vam je rekel.‹«  (Mr 16,1-7)</a:t>
            </a:r>
            <a:endParaRPr lang="sl-SI" dirty="0">
              <a:solidFill>
                <a:schemeClr val="bg1"/>
              </a:solidFill>
              <a:latin typeface="Trebuchet MS" pitchFamily="34" charset="0"/>
            </a:endParaRPr>
          </a:p>
        </p:txBody>
      </p:sp>
      <p:sp>
        <p:nvSpPr>
          <p:cNvPr id="4" name="Naslov 3"/>
          <p:cNvSpPr>
            <a:spLocks noGrp="1"/>
          </p:cNvSpPr>
          <p:nvPr>
            <p:ph type="title"/>
          </p:nvPr>
        </p:nvSpPr>
        <p:spPr/>
        <p:txBody>
          <a:bodyPr/>
          <a:lstStyle/>
          <a:p>
            <a:r>
              <a:rPr lang="sl-SI" dirty="0" smtClean="0"/>
              <a:t>VELIKA NOČ</a:t>
            </a:r>
            <a:endParaRPr lang="sl-SI"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71000">
              <a:srgbClr val="FBE4AE">
                <a:alpha val="67000"/>
              </a:srgbClr>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pic>
        <p:nvPicPr>
          <p:cNvPr id="4" name="Ograda vsebine 3" descr="Velika_noč_-_jedila_hren_šunka_pirhi_potica.jpg"/>
          <p:cNvPicPr>
            <a:picLocks noGrp="1" noChangeAspect="1"/>
          </p:cNvPicPr>
          <p:nvPr>
            <p:ph sz="half" idx="1"/>
          </p:nvPr>
        </p:nvPicPr>
        <p:blipFill>
          <a:blip r:embed="rId2" cstate="print"/>
          <a:stretch>
            <a:fillRect/>
          </a:stretch>
        </p:blipFill>
        <p:spPr>
          <a:xfrm>
            <a:off x="323528" y="332656"/>
            <a:ext cx="3890235" cy="5835352"/>
          </a:xfrm>
        </p:spPr>
      </p:pic>
      <p:sp>
        <p:nvSpPr>
          <p:cNvPr id="6" name="Ograda vsebine 5"/>
          <p:cNvSpPr>
            <a:spLocks noGrp="1"/>
          </p:cNvSpPr>
          <p:nvPr>
            <p:ph sz="half" idx="2"/>
          </p:nvPr>
        </p:nvSpPr>
        <p:spPr>
          <a:xfrm>
            <a:off x="4648200" y="404664"/>
            <a:ext cx="4059936" cy="5691336"/>
          </a:xfrm>
        </p:spPr>
        <p:txBody>
          <a:bodyPr>
            <a:normAutofit fontScale="92500" lnSpcReduction="10000"/>
          </a:bodyPr>
          <a:lstStyle/>
          <a:p>
            <a:pPr algn="ctr"/>
            <a:r>
              <a:rPr lang="sl-SI" dirty="0" smtClean="0">
                <a:solidFill>
                  <a:schemeClr val="bg1"/>
                </a:solidFill>
              </a:rPr>
              <a:t>Slavje nadaljujemo doma z velikonočnim zajtrkom, kjer jemo blagoslovljena jedila. </a:t>
            </a:r>
          </a:p>
          <a:p>
            <a:pPr algn="ctr"/>
            <a:endParaRPr lang="sl-SI" smtClean="0">
              <a:solidFill>
                <a:schemeClr val="bg1"/>
              </a:solidFill>
            </a:endParaRPr>
          </a:p>
          <a:p>
            <a:pPr algn="ctr"/>
            <a:endParaRPr lang="sl-SI" dirty="0" smtClean="0">
              <a:solidFill>
                <a:schemeClr val="bg1"/>
              </a:solidFill>
            </a:endParaRPr>
          </a:p>
          <a:p>
            <a:r>
              <a:rPr lang="sl-SI" dirty="0" smtClean="0">
                <a:solidFill>
                  <a:schemeClr val="bg1"/>
                </a:solidFill>
              </a:rPr>
              <a:t>POTICA – trnjeva krona</a:t>
            </a:r>
          </a:p>
          <a:p>
            <a:r>
              <a:rPr lang="sl-SI" dirty="0" smtClean="0">
                <a:solidFill>
                  <a:schemeClr val="bg1"/>
                </a:solidFill>
              </a:rPr>
              <a:t>HREN – žeblji</a:t>
            </a:r>
          </a:p>
          <a:p>
            <a:r>
              <a:rPr lang="sl-SI" dirty="0" smtClean="0">
                <a:solidFill>
                  <a:schemeClr val="bg1"/>
                </a:solidFill>
              </a:rPr>
              <a:t>KRUH – Jezusovo telo </a:t>
            </a:r>
            <a:r>
              <a:rPr lang="sl-SI" sz="1700" dirty="0" smtClean="0">
                <a:solidFill>
                  <a:schemeClr val="bg1"/>
                </a:solidFill>
              </a:rPr>
              <a:t>(pri  zadnji večerji)</a:t>
            </a:r>
          </a:p>
          <a:p>
            <a:r>
              <a:rPr lang="sl-SI" dirty="0" smtClean="0">
                <a:solidFill>
                  <a:schemeClr val="bg1"/>
                </a:solidFill>
              </a:rPr>
              <a:t>ŠUNKA – Jezusovo telo </a:t>
            </a:r>
            <a:r>
              <a:rPr lang="sl-SI" sz="1600" dirty="0" smtClean="0">
                <a:solidFill>
                  <a:schemeClr val="bg1"/>
                </a:solidFill>
              </a:rPr>
              <a:t>(na križu)</a:t>
            </a:r>
          </a:p>
          <a:p>
            <a:r>
              <a:rPr lang="sl-SI" dirty="0" smtClean="0">
                <a:solidFill>
                  <a:schemeClr val="bg1"/>
                </a:solidFill>
              </a:rPr>
              <a:t>PIRHI – kaplje krvi</a:t>
            </a:r>
          </a:p>
          <a:p>
            <a:r>
              <a:rPr lang="sl-SI" dirty="0" smtClean="0">
                <a:solidFill>
                  <a:schemeClr val="bg1"/>
                </a:solidFill>
              </a:rPr>
              <a:t>SADJE – v kis namočena goba</a:t>
            </a:r>
          </a:p>
          <a:p>
            <a:endParaRPr lang="sl-SI" dirty="0" smtClean="0">
              <a:solidFill>
                <a:schemeClr val="bg1"/>
              </a:solidFill>
            </a:endParaRPr>
          </a:p>
          <a:p>
            <a:endParaRPr lang="sl-SI" dirty="0">
              <a:solidFill>
                <a:schemeClr val="bg1"/>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sp>
        <p:nvSpPr>
          <p:cNvPr id="10242" name="Text Box 2"/>
          <p:cNvSpPr txBox="1">
            <a:spLocks noChangeArrowheads="1"/>
          </p:cNvSpPr>
          <p:nvPr/>
        </p:nvSpPr>
        <p:spPr bwMode="auto">
          <a:xfrm>
            <a:off x="457200" y="1609725"/>
            <a:ext cx="7239000" cy="4846638"/>
          </a:xfrm>
          <a:prstGeom prst="rect">
            <a:avLst/>
          </a:prstGeom>
          <a:noFill/>
          <a:ln w="9525" cap="flat">
            <a:noFill/>
            <a:round/>
            <a:headEnd/>
            <a:tailEnd/>
          </a:ln>
          <a:effectLst/>
        </p:spPr>
        <p:txBody>
          <a:bodyPr lIns="90000" tIns="46800" rIns="90000" bIns="46800"/>
          <a:lstStyle/>
          <a:p>
            <a:pPr marL="273050" indent="-269875">
              <a:spcBef>
                <a:spcPts val="600"/>
              </a:spcBef>
              <a:buClrTx/>
              <a:buSzPct val="73000"/>
              <a:buFontTx/>
              <a:buNone/>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sz="2600" dirty="0">
                <a:solidFill>
                  <a:schemeClr val="accent3">
                    <a:lumMod val="20000"/>
                    <a:lumOff val="80000"/>
                  </a:schemeClr>
                </a:solidFill>
              </a:rPr>
              <a:t>JEZUSOV SLOVESNI VHOD V JERUZALEM</a:t>
            </a:r>
          </a:p>
          <a:p>
            <a:pPr marL="269875" indent="-266700">
              <a:spcBef>
                <a:spcPts val="600"/>
              </a:spcBef>
              <a:buClr>
                <a:srgbClr val="B13F9A"/>
              </a:buClr>
              <a:buSzPct val="73000"/>
              <a:buFont typeface="Wingdings 2" pitchFamily="16"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sz="2600" dirty="0">
                <a:solidFill>
                  <a:schemeClr val="accent3">
                    <a:lumMod val="60000"/>
                    <a:lumOff val="40000"/>
                  </a:schemeClr>
                </a:solidFill>
              </a:rPr>
              <a:t>Pozdravljajo ga s palmovimi vejami, zelenjem.</a:t>
            </a:r>
          </a:p>
          <a:p>
            <a:pPr marL="269875" indent="-266700">
              <a:spcBef>
                <a:spcPts val="600"/>
              </a:spcBef>
              <a:buClr>
                <a:srgbClr val="B13F9A"/>
              </a:buClr>
              <a:buSzPct val="73000"/>
              <a:buFont typeface="Wingdings 2" pitchFamily="16"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sz="2600" dirty="0">
                <a:solidFill>
                  <a:schemeClr val="accent3">
                    <a:lumMod val="60000"/>
                    <a:lumOff val="40000"/>
                  </a:schemeClr>
                </a:solidFill>
              </a:rPr>
              <a:t>Vzklikajo in pojejo mu kot kralju.</a:t>
            </a:r>
          </a:p>
          <a:p>
            <a:pPr marL="271463" indent="-269875">
              <a:spcBef>
                <a:spcPts val="600"/>
              </a:spcBef>
              <a:buClrTx/>
              <a:buSzPct val="73000"/>
              <a:buFontTx/>
              <a:buNone/>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sl-SI" sz="2600" dirty="0">
              <a:solidFill>
                <a:schemeClr val="accent3">
                  <a:lumMod val="60000"/>
                  <a:lumOff val="40000"/>
                </a:schemeClr>
              </a:solidFill>
            </a:endParaRPr>
          </a:p>
          <a:p>
            <a:pPr marL="273050" indent="-269875">
              <a:spcBef>
                <a:spcPts val="600"/>
              </a:spcBef>
              <a:buClrTx/>
              <a:buSzPct val="73000"/>
              <a:buFontTx/>
              <a:buNone/>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sz="2600" dirty="0">
                <a:solidFill>
                  <a:schemeClr val="accent3">
                    <a:lumMod val="20000"/>
                    <a:lumOff val="80000"/>
                  </a:schemeClr>
                </a:solidFill>
              </a:rPr>
              <a:t>KRISTJANI SE TEGA SPOMINJAMO:</a:t>
            </a:r>
          </a:p>
          <a:p>
            <a:pPr marL="269875" indent="-266700">
              <a:spcBef>
                <a:spcPts val="600"/>
              </a:spcBef>
              <a:buClr>
                <a:srgbClr val="B13F9A"/>
              </a:buClr>
              <a:buSzPct val="73000"/>
              <a:buFont typeface="Wingdings 2" pitchFamily="16"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sz="2600" dirty="0">
                <a:solidFill>
                  <a:schemeClr val="accent3">
                    <a:lumMod val="60000"/>
                    <a:lumOff val="40000"/>
                  </a:schemeClr>
                </a:solidFill>
              </a:rPr>
              <a:t>blagoslov zelenja,</a:t>
            </a:r>
          </a:p>
          <a:p>
            <a:pPr marL="269875" indent="-266700">
              <a:spcBef>
                <a:spcPts val="600"/>
              </a:spcBef>
              <a:buClr>
                <a:srgbClr val="B13F9A"/>
              </a:buClr>
              <a:buSzPct val="73000"/>
              <a:buFont typeface="Wingdings 2" pitchFamily="16"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sz="2600" dirty="0">
                <a:solidFill>
                  <a:schemeClr val="accent3">
                    <a:lumMod val="60000"/>
                    <a:lumOff val="40000"/>
                  </a:schemeClr>
                </a:solidFill>
              </a:rPr>
              <a:t>branje pasijona (začetek velikega tedna),</a:t>
            </a:r>
          </a:p>
          <a:p>
            <a:pPr marL="269875" indent="-266700">
              <a:spcBef>
                <a:spcPts val="600"/>
              </a:spcBef>
              <a:buClr>
                <a:srgbClr val="B13F9A"/>
              </a:buClr>
              <a:buSzPct val="73000"/>
              <a:buFont typeface="Wingdings 2" pitchFamily="16"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sz="2600" dirty="0">
                <a:solidFill>
                  <a:schemeClr val="accent3">
                    <a:lumMod val="60000"/>
                    <a:lumOff val="40000"/>
                  </a:schemeClr>
                </a:solidFill>
              </a:rPr>
              <a:t>liturgična barva je RDEČA (trpljenje, ljubezen)</a:t>
            </a:r>
          </a:p>
          <a:p>
            <a:pPr marL="273050" indent="-269875">
              <a:spcBef>
                <a:spcPts val="600"/>
              </a:spcBef>
              <a:buClrTx/>
              <a:buSzPct val="73000"/>
              <a:buFontTx/>
              <a:buNone/>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sl-SI" sz="2600" dirty="0">
              <a:solidFill>
                <a:srgbClr val="000000"/>
              </a:solidFill>
            </a:endParaRPr>
          </a:p>
          <a:p>
            <a:pPr marL="273050" indent="-269875">
              <a:spcBef>
                <a:spcPts val="600"/>
              </a:spcBef>
              <a:buClrTx/>
              <a:buSzPct val="73000"/>
              <a:buFontTx/>
              <a:buNone/>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sl-SI" sz="2600"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pic>
        <p:nvPicPr>
          <p:cNvPr id="11266" name="Picture 2"/>
          <p:cNvPicPr>
            <a:picLocks noChangeAspect="1" noChangeArrowheads="1"/>
          </p:cNvPicPr>
          <p:nvPr/>
        </p:nvPicPr>
        <p:blipFill>
          <a:blip r:embed="rId4" cstate="print"/>
          <a:srcRect/>
          <a:stretch>
            <a:fillRect/>
          </a:stretch>
        </p:blipFill>
        <p:spPr bwMode="auto">
          <a:xfrm>
            <a:off x="3743325" y="3887788"/>
            <a:ext cx="4248150" cy="2674937"/>
          </a:xfrm>
          <a:prstGeom prst="rect">
            <a:avLst/>
          </a:prstGeom>
          <a:noFill/>
          <a:ln w="9525" cap="flat">
            <a:noFill/>
            <a:round/>
            <a:headEnd/>
            <a:tailEnd/>
          </a:ln>
          <a:effectLst/>
        </p:spPr>
      </p:pic>
      <p:sp>
        <p:nvSpPr>
          <p:cNvPr id="11267" name="Text Box 3"/>
          <p:cNvSpPr txBox="1">
            <a:spLocks noChangeArrowheads="1"/>
          </p:cNvSpPr>
          <p:nvPr/>
        </p:nvSpPr>
        <p:spPr bwMode="auto">
          <a:xfrm>
            <a:off x="360363" y="1584325"/>
            <a:ext cx="7775575" cy="6578600"/>
          </a:xfrm>
          <a:prstGeom prst="rect">
            <a:avLst/>
          </a:prstGeom>
          <a:noFill/>
          <a:ln w="9525" cap="flat">
            <a:noFill/>
            <a:round/>
            <a:headEnd/>
            <a:tailEnd/>
          </a:ln>
          <a:effectLst/>
        </p:spPr>
        <p:txBody>
          <a:bodyPr lIns="90000" tIns="45000" rIns="90000" bIns="45000"/>
          <a:lstStyle/>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600" dirty="0">
                <a:solidFill>
                  <a:schemeClr val="accent3">
                    <a:lumMod val="60000"/>
                    <a:lumOff val="40000"/>
                  </a:schemeClr>
                </a:solidFill>
              </a:rPr>
              <a:t>Jezus je vedel, da gre v trpljenje in smrt, ljudje pa ga še vedno hočejo postaviti za kralja.</a:t>
            </a:r>
          </a:p>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l-SI" sz="2600" dirty="0">
              <a:solidFill>
                <a:schemeClr val="accent3">
                  <a:lumMod val="60000"/>
                  <a:lumOff val="40000"/>
                </a:schemeClr>
              </a:solidFill>
            </a:endParaRPr>
          </a:p>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600" dirty="0">
                <a:solidFill>
                  <a:schemeClr val="accent3">
                    <a:lumMod val="60000"/>
                    <a:lumOff val="40000"/>
                  </a:schemeClr>
                </a:solidFill>
              </a:rPr>
              <a:t>V življenju se ne ustavljajmo ob zunanjem in trenutnem navdušenju, </a:t>
            </a:r>
          </a:p>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600" dirty="0">
                <a:solidFill>
                  <a:schemeClr val="accent3">
                    <a:lumMod val="60000"/>
                    <a:lumOff val="40000"/>
                  </a:schemeClr>
                </a:solidFill>
              </a:rPr>
              <a:t>ampak z Jezusom </a:t>
            </a:r>
          </a:p>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600" dirty="0">
                <a:solidFill>
                  <a:schemeClr val="accent3">
                    <a:lumMod val="60000"/>
                    <a:lumOff val="40000"/>
                  </a:schemeClr>
                </a:solidFill>
              </a:rPr>
              <a:t>pogumno stopajmo </a:t>
            </a:r>
          </a:p>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600" dirty="0">
                <a:solidFill>
                  <a:schemeClr val="accent3">
                    <a:lumMod val="60000"/>
                    <a:lumOff val="40000"/>
                  </a:schemeClr>
                </a:solidFill>
              </a:rPr>
              <a:t>v prihodnost tudi </a:t>
            </a:r>
          </a:p>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600" dirty="0">
                <a:solidFill>
                  <a:schemeClr val="accent3">
                    <a:lumMod val="60000"/>
                    <a:lumOff val="40000"/>
                  </a:schemeClr>
                </a:solidFill>
              </a:rPr>
              <a:t>takrat, ko nas </a:t>
            </a:r>
          </a:p>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2600" dirty="0">
                <a:solidFill>
                  <a:schemeClr val="accent3">
                    <a:lumMod val="60000"/>
                    <a:lumOff val="40000"/>
                  </a:schemeClr>
                </a:solidFill>
              </a:rPr>
              <a:t>čaka trpljenje.</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244475" y="292100"/>
            <a:ext cx="7461250" cy="1176338"/>
          </a:xfrm>
          <a:prstGeom prst="rect">
            <a:avLst/>
          </a:prstGeom>
          <a:noFill/>
          <a:ln w="9525" cap="flat">
            <a:noFill/>
            <a:round/>
            <a:headEnd/>
            <a:tailEnd/>
          </a:ln>
          <a:effectLst/>
        </p:spPr>
      </p:pic>
      <p:pic>
        <p:nvPicPr>
          <p:cNvPr id="12290" name="Picture 2"/>
          <p:cNvPicPr>
            <a:picLocks noChangeAspect="1" noChangeArrowheads="1"/>
          </p:cNvPicPr>
          <p:nvPr/>
        </p:nvPicPr>
        <p:blipFill>
          <a:blip r:embed="rId4" cstate="print"/>
          <a:srcRect/>
          <a:stretch>
            <a:fillRect/>
          </a:stretch>
        </p:blipFill>
        <p:spPr bwMode="auto">
          <a:xfrm>
            <a:off x="3136900" y="1196975"/>
            <a:ext cx="5683250" cy="4535488"/>
          </a:xfrm>
          <a:prstGeom prst="rect">
            <a:avLst/>
          </a:prstGeom>
          <a:noFill/>
          <a:ln w="9525" cap="flat">
            <a:noFill/>
            <a:round/>
            <a:headEnd/>
            <a:tailEnd/>
          </a:ln>
          <a:effectLst/>
        </p:spPr>
      </p:pic>
      <p:sp>
        <p:nvSpPr>
          <p:cNvPr id="12291" name="Rectangle 3"/>
          <p:cNvSpPr>
            <a:spLocks noChangeArrowheads="1"/>
          </p:cNvSpPr>
          <p:nvPr/>
        </p:nvSpPr>
        <p:spPr bwMode="auto">
          <a:xfrm>
            <a:off x="5940425" y="3136900"/>
            <a:ext cx="2160588" cy="368300"/>
          </a:xfrm>
          <a:prstGeom prst="rect">
            <a:avLst/>
          </a:prstGeom>
          <a:noFill/>
          <a:ln w="9525" cap="flat">
            <a:noFill/>
            <a:round/>
            <a:headEnd/>
            <a:tailEnd/>
          </a:ln>
          <a:effectLst/>
        </p:spPr>
        <p:txBody>
          <a:bodyPr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a:solidFill>
                  <a:srgbClr val="000000"/>
                </a:solidFill>
                <a:latin typeface="Arial" charset="0"/>
                <a:cs typeface="Arial" charset="0"/>
              </a:rPr>
              <a:t> </a:t>
            </a:r>
            <a:r>
              <a:rPr lang="sl-SI" sz="700">
                <a:solidFill>
                  <a:srgbClr val="000000"/>
                </a:solidFill>
                <a:latin typeface="Arial" charset="0"/>
                <a:cs typeface="Arial" charset="0"/>
              </a:rPr>
              <a:t> </a:t>
            </a:r>
          </a:p>
        </p:txBody>
      </p:sp>
      <p:pic>
        <p:nvPicPr>
          <p:cNvPr id="12292" name="Picture 4"/>
          <p:cNvPicPr>
            <a:picLocks noChangeAspect="1" noChangeArrowheads="1"/>
          </p:cNvPicPr>
          <p:nvPr/>
        </p:nvPicPr>
        <p:blipFill>
          <a:blip r:embed="rId5" cstate="print"/>
          <a:srcRect/>
          <a:stretch>
            <a:fillRect/>
          </a:stretch>
        </p:blipFill>
        <p:spPr bwMode="auto">
          <a:xfrm>
            <a:off x="701675" y="-411163"/>
            <a:ext cx="104775" cy="123825"/>
          </a:xfrm>
          <a:prstGeom prst="rect">
            <a:avLst/>
          </a:prstGeom>
          <a:noFill/>
          <a:ln w="9525" cap="flat">
            <a:noFill/>
            <a:round/>
            <a:headEnd/>
            <a:tailEnd/>
          </a:ln>
          <a:effectLst/>
        </p:spPr>
      </p:pic>
      <p:sp>
        <p:nvSpPr>
          <p:cNvPr id="12293" name="Text Box 5"/>
          <p:cNvSpPr txBox="1">
            <a:spLocks noChangeArrowheads="1"/>
          </p:cNvSpPr>
          <p:nvPr/>
        </p:nvSpPr>
        <p:spPr bwMode="auto">
          <a:xfrm>
            <a:off x="611188" y="1700213"/>
            <a:ext cx="2160587" cy="3386137"/>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dirty="0">
                <a:solidFill>
                  <a:schemeClr val="accent3">
                    <a:lumMod val="60000"/>
                    <a:lumOff val="40000"/>
                  </a:schemeClr>
                </a:solidFill>
              </a:rPr>
              <a:t>V spomin na izhod iz egiptovske sužnosti so Izraelci vsako leto pripravili večerjo – pasho. Tudi Jezus je praznoval s svojimi učenci. To je bila zadnja večerja pred njegovim trpljenjem. </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sp>
        <p:nvSpPr>
          <p:cNvPr id="13314" name="Text Box 2"/>
          <p:cNvSpPr txBox="1">
            <a:spLocks noChangeArrowheads="1"/>
          </p:cNvSpPr>
          <p:nvPr/>
        </p:nvSpPr>
        <p:spPr bwMode="auto">
          <a:xfrm>
            <a:off x="457200" y="1609725"/>
            <a:ext cx="7570788" cy="4846638"/>
          </a:xfrm>
          <a:prstGeom prst="rect">
            <a:avLst/>
          </a:prstGeom>
          <a:noFill/>
          <a:ln w="9525" cap="flat">
            <a:noFill/>
            <a:round/>
            <a:headEnd/>
            <a:tailEnd/>
          </a:ln>
          <a:effectLst/>
        </p:spPr>
        <p:txBody>
          <a:bodyPr lIns="90000" tIns="46800" rIns="90000" bIns="46800"/>
          <a:lstStyle/>
          <a:p>
            <a:pPr marL="269875" indent="-269875">
              <a:spcBef>
                <a:spcPts val="600"/>
              </a:spcBef>
              <a:buClr>
                <a:srgbClr val="B13F9A"/>
              </a:buClr>
              <a:buSzPct val="73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accent3">
                    <a:lumMod val="60000"/>
                    <a:lumOff val="40000"/>
                  </a:schemeClr>
                </a:solidFill>
              </a:rPr>
              <a:t>Nova zapoved ljubezni</a:t>
            </a: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p:txBody>
      </p:sp>
      <p:pic>
        <p:nvPicPr>
          <p:cNvPr id="13315" name="Picture 3"/>
          <p:cNvPicPr>
            <a:picLocks noChangeAspect="1" noChangeArrowheads="1"/>
          </p:cNvPicPr>
          <p:nvPr/>
        </p:nvPicPr>
        <p:blipFill>
          <a:blip r:embed="rId4" cstate="print"/>
          <a:srcRect/>
          <a:stretch>
            <a:fillRect/>
          </a:stretch>
        </p:blipFill>
        <p:spPr bwMode="auto">
          <a:xfrm>
            <a:off x="4643438" y="549275"/>
            <a:ext cx="4032250" cy="3160713"/>
          </a:xfrm>
          <a:prstGeom prst="rect">
            <a:avLst/>
          </a:prstGeom>
          <a:noFill/>
          <a:ln w="9525" cap="flat">
            <a:noFill/>
            <a:round/>
            <a:headEnd/>
            <a:tailEnd/>
          </a:ln>
          <a:effectLst/>
        </p:spPr>
      </p:pic>
      <p:graphicFrame>
        <p:nvGraphicFramePr>
          <p:cNvPr id="13316" name="Group 4"/>
          <p:cNvGraphicFramePr>
            <a:graphicFrameLocks noGrp="1"/>
          </p:cNvGraphicFramePr>
          <p:nvPr/>
        </p:nvGraphicFramePr>
        <p:xfrm>
          <a:off x="179512" y="2636912"/>
          <a:ext cx="5040560" cy="4016523"/>
        </p:xfrm>
        <a:graphic>
          <a:graphicData uri="http://schemas.openxmlformats.org/drawingml/2006/table">
            <a:tbl>
              <a:tblPr/>
              <a:tblGrid>
                <a:gridCol w="5040560"/>
              </a:tblGrid>
              <a:tr h="4016523">
                <a:tc>
                  <a:txBody>
                    <a:bodyPr/>
                    <a:lstStyle/>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1" i="0" u="none" strike="noStrike" cap="none" normalizeH="0" baseline="0" dirty="0" smtClean="0">
                          <a:ln>
                            <a:noFill/>
                          </a:ln>
                          <a:solidFill>
                            <a:srgbClr val="FFFFFF"/>
                          </a:solidFill>
                          <a:effectLst/>
                          <a:latin typeface="Trebuchet MS" pitchFamily="32" charset="0"/>
                          <a:ea typeface="Microsoft YaHei" charset="-122"/>
                        </a:rPr>
                        <a:t>Ko jim je umil noge in vzel vrhnje oblačilo, </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1" i="0" u="none" strike="noStrike" cap="none" normalizeH="0" baseline="0" dirty="0" smtClean="0">
                          <a:ln>
                            <a:noFill/>
                          </a:ln>
                          <a:solidFill>
                            <a:srgbClr val="FFFFFF"/>
                          </a:solidFill>
                          <a:effectLst/>
                          <a:latin typeface="Trebuchet MS" pitchFamily="32" charset="0"/>
                          <a:ea typeface="Microsoft YaHei" charset="-122"/>
                        </a:rPr>
                        <a:t>je spet prisedel in jim rekel: »Razumete, </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1" i="0" u="none" strike="noStrike" cap="none" normalizeH="0" baseline="0" dirty="0" smtClean="0">
                          <a:ln>
                            <a:noFill/>
                          </a:ln>
                          <a:solidFill>
                            <a:srgbClr val="FFFFFF"/>
                          </a:solidFill>
                          <a:effectLst/>
                          <a:latin typeface="Trebuchet MS" pitchFamily="32" charset="0"/>
                          <a:ea typeface="Microsoft YaHei" charset="-122"/>
                        </a:rPr>
                        <a:t>kaj sem vam storil? Vi me kličete ›Učitelj‹ </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1" i="0" u="none" strike="noStrike" cap="none" normalizeH="0" baseline="0" dirty="0" smtClean="0">
                          <a:ln>
                            <a:noFill/>
                          </a:ln>
                          <a:solidFill>
                            <a:srgbClr val="FFFFFF"/>
                          </a:solidFill>
                          <a:effectLst/>
                          <a:latin typeface="Trebuchet MS" pitchFamily="32" charset="0"/>
                          <a:ea typeface="Microsoft YaHei" charset="-122"/>
                        </a:rPr>
                        <a:t>in ›Gospod‹. In prav govorite, saj to sem. </a:t>
                      </a:r>
                    </a:p>
                    <a:p>
                      <a:pPr marL="0" marR="0" lvl="0" indent="0" algn="l" defTabSz="449263" rtl="0" eaLnBrk="1" fontAlgn="base" latinLnBrk="0" hangingPunct="1">
                        <a:lnSpc>
                          <a:spcPct val="10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1800" b="1" i="0" u="none" strike="noStrike" cap="none" normalizeH="0" baseline="0" dirty="0" smtClean="0">
                          <a:ln>
                            <a:noFill/>
                          </a:ln>
                          <a:solidFill>
                            <a:srgbClr val="FFFFFF"/>
                          </a:solidFill>
                          <a:effectLst/>
                          <a:latin typeface="Trebuchet MS" pitchFamily="32" charset="0"/>
                          <a:ea typeface="Microsoft YaHei" charset="-122"/>
                        </a:rPr>
                        <a:t>Če sem torej jaz, Gospod in Učitelj, vam umil noge, ste tudi vi dolžni drug drugemu umivati noge. Zgled sem vam namreč dal, da bi tudi vi delali tako, kakor sem jaz vam storil. </a:t>
                      </a:r>
                      <a:r>
                        <a:rPr kumimoji="0" lang="sl-SI" sz="1800" b="1" i="0" u="none" strike="noStrike" cap="none" normalizeH="0" baseline="0" dirty="0" smtClean="0">
                          <a:ln>
                            <a:noFill/>
                          </a:ln>
                          <a:solidFill>
                            <a:srgbClr val="FBD388"/>
                          </a:solidFill>
                          <a:effectLst/>
                          <a:latin typeface="Trebuchet MS" pitchFamily="32" charset="0"/>
                          <a:ea typeface="Microsoft YaHei" charset="-122"/>
                        </a:rPr>
                        <a:t>Novo zapoved vam dam,da se ljubite med seboj! Kakor sem vas jaz ljubil,tako se tudi vi ljubite med seboj! </a:t>
                      </a:r>
                      <a:r>
                        <a:rPr kumimoji="0" lang="sl-SI" sz="1800" b="1" i="0" u="none" strike="noStrike" cap="none" normalizeH="0" baseline="0" dirty="0" smtClean="0">
                          <a:ln>
                            <a:noFill/>
                          </a:ln>
                          <a:solidFill>
                            <a:srgbClr val="FFFFFF"/>
                          </a:solidFill>
                          <a:effectLst/>
                          <a:latin typeface="Trebuchet MS" pitchFamily="32" charset="0"/>
                          <a:ea typeface="Microsoft YaHei" charset="-122"/>
                        </a:rPr>
                        <a:t>Po tem bodo vsi spoznali, da ste moji učenci, če boste med seboj imeli ljubezen.« </a:t>
                      </a:r>
                    </a:p>
                  </a:txBody>
                  <a:tcPr marL="90000" marR="90000" marT="4680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83D68"/>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sp>
        <p:nvSpPr>
          <p:cNvPr id="14338" name="Text Box 2"/>
          <p:cNvSpPr txBox="1">
            <a:spLocks noChangeArrowheads="1"/>
          </p:cNvSpPr>
          <p:nvPr/>
        </p:nvSpPr>
        <p:spPr bwMode="auto">
          <a:xfrm>
            <a:off x="457200" y="1609725"/>
            <a:ext cx="7239000" cy="4846638"/>
          </a:xfrm>
          <a:prstGeom prst="rect">
            <a:avLst/>
          </a:prstGeom>
          <a:noFill/>
          <a:ln w="9525" cap="flat">
            <a:noFill/>
            <a:round/>
            <a:headEnd/>
            <a:tailEnd/>
          </a:ln>
          <a:effectLst/>
        </p:spPr>
        <p:txBody>
          <a:bodyPr lIns="90000" tIns="46800" rIns="90000" bIns="46800"/>
          <a:lstStyle/>
          <a:p>
            <a:pPr marL="273050" indent="-269875">
              <a:spcBef>
                <a:spcPts val="600"/>
              </a:spcBef>
              <a:buClrTx/>
              <a:buSzPct val="73000"/>
              <a:buFontTx/>
              <a:buNone/>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sz="2600" dirty="0" smtClean="0">
                <a:solidFill>
                  <a:schemeClr val="tx2">
                    <a:lumMod val="75000"/>
                  </a:schemeClr>
                </a:solidFill>
              </a:rPr>
              <a:t>	POSTAVITEV </a:t>
            </a:r>
            <a:r>
              <a:rPr lang="sl-SI" sz="2600" dirty="0">
                <a:solidFill>
                  <a:schemeClr val="tx2">
                    <a:lumMod val="75000"/>
                  </a:schemeClr>
                </a:solidFill>
              </a:rPr>
              <a:t>ZAKRAMENTA SV. EVHARISTIJE</a:t>
            </a:r>
          </a:p>
          <a:p>
            <a:pPr marL="269875" indent="-266700">
              <a:spcBef>
                <a:spcPts val="600"/>
              </a:spcBef>
              <a:buClr>
                <a:srgbClr val="B13F9A"/>
              </a:buClr>
              <a:buSzPct val="73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dirty="0" smtClean="0">
                <a:solidFill>
                  <a:schemeClr val="accent3">
                    <a:lumMod val="60000"/>
                    <a:lumOff val="40000"/>
                  </a:schemeClr>
                </a:solidFill>
              </a:rPr>
              <a:t>	Medtem </a:t>
            </a:r>
            <a:r>
              <a:rPr lang="sl-SI" dirty="0">
                <a:solidFill>
                  <a:schemeClr val="accent3">
                    <a:lumMod val="60000"/>
                    <a:lumOff val="40000"/>
                  </a:schemeClr>
                </a:solidFill>
              </a:rPr>
              <a:t>ko so jedli, je vzel kruh, blagoslovil, ga razlomil, jim ga dal in rekel: »Vzemite, to je moje telo.« Nato je vzel kelih, se zahvalil, jim ga dal in vsi so pili iz njega. In rekel jim je: »To je moja kri zaveze, ki se preliva za mnoge. Resnično, povem vam: Ne bom več pil od sadu vinske trte do tistega dne, ko bom pil novega v Božjem kraljestvu.« In ko so odpeli hvalnico, so odšli proti Oljski gori. (Mr 14,22-26) </a:t>
            </a:r>
          </a:p>
          <a:p>
            <a:pPr marL="271463" indent="-269875">
              <a:spcBef>
                <a:spcPts val="600"/>
              </a:spcBef>
              <a:buClrTx/>
              <a:buSzPct val="73000"/>
              <a:buFontTx/>
              <a:buNone/>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sl-SI" dirty="0">
              <a:solidFill>
                <a:srgbClr val="000000"/>
              </a:solidFill>
            </a:endParaRPr>
          </a:p>
          <a:p>
            <a:pPr marL="273050" indent="-269875">
              <a:spcBef>
                <a:spcPts val="600"/>
              </a:spcBef>
              <a:buClrTx/>
              <a:buSzPct val="73000"/>
              <a:buFontTx/>
              <a:buNone/>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sz="2600" dirty="0" smtClean="0">
                <a:solidFill>
                  <a:schemeClr val="tx2">
                    <a:lumMod val="75000"/>
                  </a:schemeClr>
                </a:solidFill>
              </a:rPr>
              <a:t>	POSTAVITEV </a:t>
            </a:r>
            <a:r>
              <a:rPr lang="sl-SI" sz="2600" dirty="0">
                <a:solidFill>
                  <a:schemeClr val="tx2">
                    <a:lumMod val="75000"/>
                  </a:schemeClr>
                </a:solidFill>
              </a:rPr>
              <a:t>ZAKRAMENTA </a:t>
            </a:r>
          </a:p>
          <a:p>
            <a:pPr marL="273050" indent="-269875">
              <a:spcBef>
                <a:spcPts val="600"/>
              </a:spcBef>
              <a:buClrTx/>
              <a:buSzPct val="73000"/>
              <a:buFontTx/>
              <a:buNone/>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sz="2600" dirty="0" smtClean="0">
                <a:solidFill>
                  <a:schemeClr val="tx2">
                    <a:lumMod val="75000"/>
                  </a:schemeClr>
                </a:solidFill>
              </a:rPr>
              <a:t>	SV</a:t>
            </a:r>
            <a:r>
              <a:rPr lang="sl-SI" sz="2600" dirty="0">
                <a:solidFill>
                  <a:schemeClr val="tx2">
                    <a:lumMod val="75000"/>
                  </a:schemeClr>
                </a:solidFill>
              </a:rPr>
              <a:t>. MAŠNIŠKEGA POSVEČENJA</a:t>
            </a:r>
          </a:p>
          <a:p>
            <a:pPr marL="273050" indent="-269875">
              <a:spcBef>
                <a:spcPts val="600"/>
              </a:spcBef>
              <a:buClrTx/>
              <a:buSzPct val="73000"/>
              <a:buFontTx/>
              <a:buNone/>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sl-SI" sz="2000" dirty="0" smtClean="0">
                <a:solidFill>
                  <a:schemeClr val="accent3">
                    <a:lumMod val="60000"/>
                    <a:lumOff val="40000"/>
                  </a:schemeClr>
                </a:solidFill>
              </a:rPr>
              <a:t>	“</a:t>
            </a:r>
            <a:r>
              <a:rPr lang="sl-SI" sz="2000" dirty="0">
                <a:solidFill>
                  <a:schemeClr val="accent3">
                    <a:lumMod val="60000"/>
                    <a:lumOff val="40000"/>
                  </a:schemeClr>
                </a:solidFill>
              </a:rPr>
              <a:t>To delajte v moj spomin.”</a:t>
            </a:r>
          </a:p>
          <a:p>
            <a:pPr marL="273050" indent="-269875" algn="ctr">
              <a:spcBef>
                <a:spcPts val="600"/>
              </a:spcBef>
              <a:buClrTx/>
              <a:buSzPct val="73000"/>
              <a:buFontTx/>
              <a:buNone/>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sl-SI" sz="2000" dirty="0">
              <a:solidFill>
                <a:srgbClr val="000000"/>
              </a:solidFill>
            </a:endParaRPr>
          </a:p>
        </p:txBody>
      </p:sp>
      <p:pic>
        <p:nvPicPr>
          <p:cNvPr id="14339" name="Picture 3"/>
          <p:cNvPicPr>
            <a:picLocks noChangeAspect="1" noChangeArrowheads="1"/>
          </p:cNvPicPr>
          <p:nvPr/>
        </p:nvPicPr>
        <p:blipFill>
          <a:blip r:embed="rId4" cstate="print"/>
          <a:srcRect/>
          <a:stretch>
            <a:fillRect/>
          </a:stretch>
        </p:blipFill>
        <p:spPr bwMode="auto">
          <a:xfrm>
            <a:off x="5219700" y="4005263"/>
            <a:ext cx="2305050" cy="2627312"/>
          </a:xfrm>
          <a:prstGeom prst="rect">
            <a:avLst/>
          </a:prstGeom>
          <a:noFill/>
          <a:ln w="9525" cap="flat">
            <a:noFill/>
            <a:round/>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sp>
        <p:nvSpPr>
          <p:cNvPr id="15362" name="Text Box 2"/>
          <p:cNvSpPr txBox="1">
            <a:spLocks noChangeArrowheads="1"/>
          </p:cNvSpPr>
          <p:nvPr/>
        </p:nvSpPr>
        <p:spPr bwMode="auto">
          <a:xfrm>
            <a:off x="457200" y="1609725"/>
            <a:ext cx="7239000" cy="4846638"/>
          </a:xfrm>
          <a:prstGeom prst="rect">
            <a:avLst/>
          </a:prstGeom>
          <a:noFill/>
          <a:ln w="9525" cap="flat">
            <a:noFill/>
            <a:round/>
            <a:headEnd/>
            <a:tailEnd/>
          </a:ln>
          <a:effectLst/>
        </p:spPr>
        <p:txBody>
          <a:bodyPr lIns="90000" tIns="46800" rIns="90000" bIns="46800"/>
          <a:lstStyle/>
          <a:p>
            <a:pPr marL="269875" indent="-269875">
              <a:spcBef>
                <a:spcPts val="600"/>
              </a:spcBef>
              <a:buClr>
                <a:srgbClr val="B13F9A"/>
              </a:buClr>
              <a:buSzPct val="73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tx2">
                    <a:lumMod val="75000"/>
                  </a:schemeClr>
                </a:solidFill>
              </a:rPr>
              <a:t>KRIZMENA MAŠA</a:t>
            </a:r>
          </a:p>
          <a:p>
            <a:pPr marL="273050"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rgbClr val="000000"/>
                </a:solidFill>
              </a:rPr>
              <a:t>	</a:t>
            </a:r>
            <a:r>
              <a:rPr lang="sl-SI" sz="2600" dirty="0">
                <a:solidFill>
                  <a:schemeClr val="accent3">
                    <a:lumMod val="40000"/>
                    <a:lumOff val="60000"/>
                  </a:schemeClr>
                </a:solidFill>
              </a:rPr>
              <a:t>blagoslov svetih olj (krstno, bolniško olje in olje za sv. krizmo)</a:t>
            </a:r>
          </a:p>
          <a:p>
            <a:pPr marL="273050"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69875" indent="-269875">
              <a:spcBef>
                <a:spcPts val="600"/>
              </a:spcBef>
              <a:buClr>
                <a:srgbClr val="B13F9A"/>
              </a:buClr>
              <a:buSzPct val="73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tx2">
                    <a:lumMod val="75000"/>
                  </a:schemeClr>
                </a:solidFill>
              </a:rPr>
              <a:t>VEČERNA SV. MAŠA Z OBREDI</a:t>
            </a:r>
          </a:p>
          <a:p>
            <a:pPr marL="273050" indent="-269875">
              <a:spcBef>
                <a:spcPts val="600"/>
              </a:spcBef>
              <a:buClrTx/>
              <a:buSzPct val="73000"/>
              <a:buFont typeface="Arial" pitchFamily="34"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smtClean="0">
                <a:solidFill>
                  <a:schemeClr val="accent3">
                    <a:lumMod val="40000"/>
                    <a:lumOff val="60000"/>
                  </a:schemeClr>
                </a:solidFill>
              </a:rPr>
              <a:t>začetek </a:t>
            </a:r>
            <a:r>
              <a:rPr lang="sl-SI" sz="2600" dirty="0">
                <a:solidFill>
                  <a:schemeClr val="accent3">
                    <a:lumMod val="40000"/>
                    <a:lumOff val="60000"/>
                  </a:schemeClr>
                </a:solidFill>
              </a:rPr>
              <a:t>slovesen (orgle, zvonovi na koncu   </a:t>
            </a:r>
            <a:r>
              <a:rPr lang="sl-SI" sz="2600" dirty="0" smtClean="0">
                <a:solidFill>
                  <a:schemeClr val="accent3">
                    <a:lumMod val="40000"/>
                    <a:lumOff val="60000"/>
                  </a:schemeClr>
                </a:solidFill>
              </a:rPr>
              <a:t>utihnejo </a:t>
            </a:r>
            <a:r>
              <a:rPr lang="sl-SI" sz="2600" dirty="0">
                <a:solidFill>
                  <a:schemeClr val="accent3">
                    <a:lumMod val="40000"/>
                    <a:lumOff val="60000"/>
                  </a:schemeClr>
                </a:solidFill>
              </a:rPr>
              <a:t>do velikonočne </a:t>
            </a:r>
            <a:r>
              <a:rPr lang="sl-SI" sz="2600" dirty="0" smtClean="0">
                <a:solidFill>
                  <a:schemeClr val="accent3">
                    <a:lumMod val="40000"/>
                    <a:lumOff val="60000"/>
                  </a:schemeClr>
                </a:solidFill>
              </a:rPr>
              <a:t>vigilije)</a:t>
            </a:r>
          </a:p>
          <a:p>
            <a:pPr marL="273050" indent="-269875">
              <a:spcBef>
                <a:spcPts val="600"/>
              </a:spcBef>
              <a:buClrTx/>
              <a:buSzPct val="73000"/>
              <a:buFont typeface="Arial" pitchFamily="34"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smtClean="0">
                <a:solidFill>
                  <a:schemeClr val="accent3">
                    <a:lumMod val="40000"/>
                    <a:lumOff val="60000"/>
                  </a:schemeClr>
                </a:solidFill>
              </a:rPr>
              <a:t>Najsvetejše </a:t>
            </a:r>
            <a:r>
              <a:rPr lang="sl-SI" sz="2600" dirty="0">
                <a:solidFill>
                  <a:schemeClr val="accent3">
                    <a:lumMod val="40000"/>
                    <a:lumOff val="60000"/>
                  </a:schemeClr>
                </a:solidFill>
              </a:rPr>
              <a:t>prenesemo v “</a:t>
            </a:r>
            <a:r>
              <a:rPr lang="sl-SI" sz="2600" dirty="0" smtClean="0">
                <a:solidFill>
                  <a:schemeClr val="accent3">
                    <a:lumMod val="40000"/>
                    <a:lumOff val="60000"/>
                  </a:schemeClr>
                </a:solidFill>
              </a:rPr>
              <a:t>Getsemani”</a:t>
            </a:r>
          </a:p>
          <a:p>
            <a:pPr marL="273050" indent="-269875">
              <a:spcBef>
                <a:spcPts val="600"/>
              </a:spcBef>
              <a:buClrTx/>
              <a:buSzPct val="73000"/>
              <a:buFont typeface="Arial" pitchFamily="34"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smtClean="0">
                <a:solidFill>
                  <a:schemeClr val="accent3">
                    <a:lumMod val="40000"/>
                    <a:lumOff val="60000"/>
                  </a:schemeClr>
                </a:solidFill>
              </a:rPr>
              <a:t>z </a:t>
            </a:r>
            <a:r>
              <a:rPr lang="sl-SI" sz="2600" dirty="0">
                <a:solidFill>
                  <a:schemeClr val="accent3">
                    <a:lumMod val="40000"/>
                    <a:lumOff val="60000"/>
                  </a:schemeClr>
                </a:solidFill>
              </a:rPr>
              <a:t>oltarja vzamemo prt, odpremo  </a:t>
            </a:r>
            <a:r>
              <a:rPr lang="sl-SI" sz="2600" dirty="0" smtClean="0">
                <a:solidFill>
                  <a:schemeClr val="accent3">
                    <a:lumMod val="40000"/>
                    <a:lumOff val="60000"/>
                  </a:schemeClr>
                </a:solidFill>
              </a:rPr>
              <a:t>  tabernakelj</a:t>
            </a:r>
            <a:r>
              <a:rPr lang="sl-SI" sz="2600" dirty="0">
                <a:solidFill>
                  <a:schemeClr val="accent3">
                    <a:lumMod val="40000"/>
                    <a:lumOff val="60000"/>
                  </a:schemeClr>
                </a:solidFill>
              </a:rPr>
              <a:t>, ugasnemo večno </a:t>
            </a:r>
            <a:r>
              <a:rPr lang="sl-SI" sz="2600" dirty="0" smtClean="0">
                <a:solidFill>
                  <a:schemeClr val="accent3">
                    <a:lumMod val="40000"/>
                    <a:lumOff val="60000"/>
                  </a:schemeClr>
                </a:solidFill>
              </a:rPr>
              <a:t>lučko</a:t>
            </a:r>
          </a:p>
          <a:p>
            <a:pPr marL="273050" indent="-269875">
              <a:spcBef>
                <a:spcPts val="600"/>
              </a:spcBef>
              <a:buClrTx/>
              <a:buSzPct val="73000"/>
              <a:buFont typeface="Arial" pitchFamily="34"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smtClean="0">
                <a:solidFill>
                  <a:schemeClr val="tx1"/>
                </a:solidFill>
              </a:rPr>
              <a:t>liturgična barva je BELA</a:t>
            </a:r>
            <a:endParaRPr lang="sl-SI" sz="2600" dirty="0">
              <a:solidFill>
                <a:schemeClr val="tx1"/>
              </a:solidFill>
            </a:endParaRPr>
          </a:p>
          <a:p>
            <a:pPr marL="273050"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212725" y="317500"/>
            <a:ext cx="7493000" cy="1150938"/>
          </a:xfrm>
          <a:prstGeom prst="rect">
            <a:avLst/>
          </a:prstGeom>
          <a:noFill/>
          <a:ln w="9525" cap="flat">
            <a:noFill/>
            <a:round/>
            <a:headEnd/>
            <a:tailEnd/>
          </a:ln>
          <a:effectLst/>
        </p:spPr>
      </p:pic>
      <p:sp>
        <p:nvSpPr>
          <p:cNvPr id="16386" name="Text Box 2"/>
          <p:cNvSpPr txBox="1">
            <a:spLocks noChangeArrowheads="1"/>
          </p:cNvSpPr>
          <p:nvPr/>
        </p:nvSpPr>
        <p:spPr bwMode="auto">
          <a:xfrm>
            <a:off x="139700" y="1663700"/>
            <a:ext cx="7239000" cy="4846638"/>
          </a:xfrm>
          <a:prstGeom prst="rect">
            <a:avLst/>
          </a:prstGeom>
          <a:noFill/>
          <a:ln w="9525" cap="flat">
            <a:noFill/>
            <a:round/>
            <a:headEnd/>
            <a:tailEnd/>
          </a:ln>
          <a:effectLst/>
        </p:spPr>
        <p:txBody>
          <a:bodyPr lIns="90000" tIns="46800" rIns="90000" bIns="46800"/>
          <a:lstStyle/>
          <a:p>
            <a:pPr marL="269875" indent="-269875">
              <a:spcBef>
                <a:spcPts val="600"/>
              </a:spcBef>
              <a:buClr>
                <a:srgbClr val="B13F9A"/>
              </a:buClr>
              <a:buSzPct val="73000"/>
              <a:buFont typeface="Arial" pitchFamily="34"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accent3">
                    <a:lumMod val="60000"/>
                    <a:lumOff val="40000"/>
                  </a:schemeClr>
                </a:solidFill>
              </a:rPr>
              <a:t>JEZUS NA OLJSKI GORI</a:t>
            </a: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chemeClr val="accent3">
                  <a:lumMod val="60000"/>
                  <a:lumOff val="40000"/>
                </a:schemeClr>
              </a:solidFill>
            </a:endParaRPr>
          </a:p>
          <a:p>
            <a:pPr marL="273050"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chemeClr val="accent3">
                    <a:lumMod val="60000"/>
                    <a:lumOff val="40000"/>
                  </a:schemeClr>
                </a:solidFill>
              </a:rPr>
              <a:t>… ki je za nas krvavi pot potil</a:t>
            </a:r>
          </a:p>
          <a:p>
            <a:pPr marL="273050"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73050" indent="-269875">
              <a:spcBef>
                <a:spcPts val="600"/>
              </a:spcBef>
              <a:buClrTx/>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sl-SI" sz="2600" dirty="0">
                <a:solidFill>
                  <a:srgbClr val="000000"/>
                </a:solidFill>
              </a:rPr>
              <a:t>   </a:t>
            </a:r>
          </a:p>
          <a:p>
            <a:pPr marL="273050" indent="-269875">
              <a:spcBef>
                <a:spcPts val="600"/>
              </a:spcBef>
              <a:buClrTx/>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a:p>
            <a:pPr marL="271463" indent="-269875">
              <a:spcBef>
                <a:spcPts val="600"/>
              </a:spcBef>
              <a:buClrTx/>
              <a:buSzPct val="73000"/>
              <a:buFontTx/>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sl-SI" sz="2600" dirty="0">
              <a:solidFill>
                <a:srgbClr val="000000"/>
              </a:solidFill>
            </a:endParaRPr>
          </a:p>
        </p:txBody>
      </p:sp>
      <p:graphicFrame>
        <p:nvGraphicFramePr>
          <p:cNvPr id="16387" name="Group 3"/>
          <p:cNvGraphicFramePr>
            <a:graphicFrameLocks noGrp="1"/>
          </p:cNvGraphicFramePr>
          <p:nvPr/>
        </p:nvGraphicFramePr>
        <p:xfrm>
          <a:off x="139700" y="3887788"/>
          <a:ext cx="8859838" cy="2809875"/>
        </p:xfrm>
        <a:graphic>
          <a:graphicData uri="http://schemas.openxmlformats.org/drawingml/2006/table">
            <a:tbl>
              <a:tblPr/>
              <a:tblGrid>
                <a:gridCol w="8859838"/>
              </a:tblGrid>
              <a:tr h="2809875">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2200" b="0" i="0" u="none" strike="noStrike" cap="none" normalizeH="0" baseline="0" dirty="0" smtClean="0">
                          <a:ln>
                            <a:noFill/>
                          </a:ln>
                          <a:solidFill>
                            <a:schemeClr val="bg1"/>
                          </a:solidFill>
                          <a:effectLst/>
                          <a:latin typeface="Arial" charset="0"/>
                          <a:ea typeface="Microsoft YaHei" charset="-122"/>
                        </a:rPr>
                        <a:t>Ko je prišel na tisti kraj, jim je rekel: </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2200" b="0" i="0" u="none" strike="noStrike" cap="none" normalizeH="0" baseline="0" dirty="0" smtClean="0">
                          <a:ln>
                            <a:noFill/>
                          </a:ln>
                          <a:solidFill>
                            <a:schemeClr val="bg1"/>
                          </a:solidFill>
                          <a:effectLst/>
                          <a:latin typeface="Arial" charset="0"/>
                          <a:ea typeface="Microsoft YaHei" charset="-122"/>
                        </a:rPr>
                        <a:t>»Molite, da ne pridete v skušnjavo!«, </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2200" b="0" i="0" u="none" strike="noStrike" cap="none" normalizeH="0" baseline="0" dirty="0" smtClean="0">
                          <a:ln>
                            <a:noFill/>
                          </a:ln>
                          <a:solidFill>
                            <a:schemeClr val="bg1"/>
                          </a:solidFill>
                          <a:effectLst/>
                          <a:latin typeface="Arial" charset="0"/>
                          <a:ea typeface="Microsoft YaHei" charset="-122"/>
                        </a:rPr>
                        <a:t>sam pa se je oddaljil od njih približno </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sz="2200" b="0" i="0" u="none" strike="noStrike" cap="none" normalizeH="0" baseline="0" dirty="0" smtClean="0">
                          <a:ln>
                            <a:noFill/>
                          </a:ln>
                          <a:solidFill>
                            <a:schemeClr val="bg1"/>
                          </a:solidFill>
                          <a:effectLst/>
                          <a:latin typeface="Arial" charset="0"/>
                          <a:ea typeface="Microsoft YaHei" charset="-122"/>
                        </a:rPr>
                        <a:t>za lučaj kamna. Padel je na kolena in molil: »Oče, če hočeš, daj, da gre ta kelih mimo mene, toda ne moja volja, ampak tvoja naj se zgodi.« Prikazal se mu je angel iz nebes in ga krepčal. Ko ga je obšel smrtni boj, je še bolj goreče molil. Njegov pot je postal kakor kaplje krvi, ki padajo na zemljo. </a:t>
                      </a:r>
                      <a:r>
                        <a:rPr kumimoji="0" lang="sl-SI" sz="1400" b="0" i="0" u="none" strike="noStrike" cap="none" normalizeH="0" baseline="0" dirty="0" smtClean="0">
                          <a:ln>
                            <a:noFill/>
                          </a:ln>
                          <a:solidFill>
                            <a:schemeClr val="bg1"/>
                          </a:solidFill>
                          <a:effectLst/>
                          <a:latin typeface="Arial" charset="0"/>
                          <a:ea typeface="Microsoft YaHei" charset="-122"/>
                        </a:rPr>
                        <a:t>(</a:t>
                      </a:r>
                      <a:r>
                        <a:rPr kumimoji="0" lang="sl-SI" sz="1400" b="0" i="0" u="none" strike="noStrike" cap="none" normalizeH="0" baseline="0" dirty="0" err="1" smtClean="0">
                          <a:ln>
                            <a:noFill/>
                          </a:ln>
                          <a:solidFill>
                            <a:schemeClr val="bg1"/>
                          </a:solidFill>
                          <a:effectLst/>
                          <a:latin typeface="Arial" charset="0"/>
                          <a:ea typeface="Microsoft YaHei" charset="-122"/>
                        </a:rPr>
                        <a:t>Lk</a:t>
                      </a:r>
                      <a:r>
                        <a:rPr kumimoji="0" lang="sl-SI" sz="1400" b="0" i="0" u="none" strike="noStrike" cap="none" normalizeH="0" baseline="0" dirty="0" smtClean="0">
                          <a:ln>
                            <a:noFill/>
                          </a:ln>
                          <a:solidFill>
                            <a:schemeClr val="bg1"/>
                          </a:solidFill>
                          <a:effectLst/>
                          <a:latin typeface="Arial" charset="0"/>
                          <a:ea typeface="Microsoft YaHei" charset="-122"/>
                        </a:rPr>
                        <a:t> 22, 40-44)</a:t>
                      </a:r>
                    </a:p>
                  </a:txBody>
                  <a:tcPr marL="90000" marR="90000" marT="102276" marB="46800"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B3B3B3"/>
                    </a:solidFill>
                  </a:tcPr>
                </a:tc>
              </a:tr>
            </a:tbl>
          </a:graphicData>
        </a:graphic>
      </p:graphicFrame>
      <p:pic>
        <p:nvPicPr>
          <p:cNvPr id="16393" name="Picture 9"/>
          <p:cNvPicPr>
            <a:picLocks noChangeAspect="1" noChangeArrowheads="1"/>
          </p:cNvPicPr>
          <p:nvPr/>
        </p:nvPicPr>
        <p:blipFill>
          <a:blip r:embed="rId4" cstate="print"/>
          <a:srcRect/>
          <a:stretch>
            <a:fillRect/>
          </a:stretch>
        </p:blipFill>
        <p:spPr bwMode="auto">
          <a:xfrm>
            <a:off x="5184775" y="219075"/>
            <a:ext cx="3405188" cy="4532313"/>
          </a:xfrm>
          <a:prstGeom prst="rect">
            <a:avLst/>
          </a:prstGeom>
          <a:noFill/>
          <a:ln w="9525" cap="flat">
            <a:noFill/>
            <a:round/>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254</TotalTime>
  <Words>1315</Words>
  <Application>Microsoft Office PowerPoint</Application>
  <PresentationFormat>Diaprojekcija na zaslonu (4:3)</PresentationFormat>
  <Paragraphs>145</Paragraphs>
  <Slides>21</Slides>
  <Notes>16</Notes>
  <HiddenSlides>1</HiddenSlides>
  <MMClips>0</MMClips>
  <ScaleCrop>false</ScaleCrop>
  <HeadingPairs>
    <vt:vector size="4" baseType="variant">
      <vt:variant>
        <vt:lpstr>Tema</vt:lpstr>
      </vt:variant>
      <vt:variant>
        <vt:i4>1</vt:i4>
      </vt:variant>
      <vt:variant>
        <vt:lpstr>Naslovi diapozitivov</vt:lpstr>
      </vt:variant>
      <vt:variant>
        <vt:i4>21</vt:i4>
      </vt:variant>
    </vt:vector>
  </HeadingPairs>
  <TitlesOfParts>
    <vt:vector size="22" baseType="lpstr">
      <vt:lpstr>Papir</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Veliki petek </vt:lpstr>
      <vt:lpstr>KRIŽEV POT</vt:lpstr>
      <vt:lpstr>PowerPointova predstavitev</vt:lpstr>
      <vt:lpstr>PowerPointova predstavitev</vt:lpstr>
      <vt:lpstr>PowerPointova predstavitev</vt:lpstr>
      <vt:lpstr>PowerPointova predstavitev</vt:lpstr>
      <vt:lpstr>Velika sobota</vt:lpstr>
      <vt:lpstr>PowerPointova predstavitev</vt:lpstr>
      <vt:lpstr>VELIKA NOČ</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VELIKI TEDEN</dc:title>
  <dc:creator>PC</dc:creator>
  <cp:lastModifiedBy>Simona SKU</cp:lastModifiedBy>
  <cp:revision>22</cp:revision>
  <cp:lastPrinted>1601-01-01T00:00:00Z</cp:lastPrinted>
  <dcterms:created xsi:type="dcterms:W3CDTF">2015-03-17T10:21:22Z</dcterms:created>
  <dcterms:modified xsi:type="dcterms:W3CDTF">2015-03-25T10:06:25Z</dcterms:modified>
</cp:coreProperties>
</file>