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8" r:id="rId3"/>
    <p:sldId id="379" r:id="rId4"/>
    <p:sldId id="367" r:id="rId5"/>
    <p:sldId id="376" r:id="rId6"/>
    <p:sldId id="366" r:id="rId7"/>
    <p:sldId id="371" r:id="rId8"/>
    <p:sldId id="377" r:id="rId9"/>
    <p:sldId id="373" r:id="rId10"/>
    <p:sldId id="378" r:id="rId11"/>
    <p:sldId id="374" r:id="rId12"/>
    <p:sldId id="375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3300"/>
    <a:srgbClr val="CCEC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11.2.2019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11.2.2019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11.2.2019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11.2.2019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11.2.2019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11.2.2019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11.2.2019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11.2.2019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11.2.2019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11.2.2019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11.2.2019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45184-80ED-4EEE-94E2-90517B34E3EE}" type="datetimeFigureOut">
              <a:rPr lang="sl-SI" smtClean="0"/>
              <a:pPr/>
              <a:t>11.2.2019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0" y="15551"/>
            <a:ext cx="914400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/>
              <a:t>Nočem več ur, ki bi zame bile</a:t>
            </a:r>
            <a:r>
              <a:rPr lang="sl-SI" sz="3200" b="1" dirty="0" smtClean="0"/>
              <a:t>, ne </a:t>
            </a:r>
            <a:r>
              <a:rPr lang="sl-SI" sz="3200" b="1" dirty="0"/>
              <a:t>zase dnevov, </a:t>
            </a:r>
            <a:r>
              <a:rPr lang="sl-SI" sz="3200" b="1" dirty="0" smtClean="0"/>
              <a:t>noči.</a:t>
            </a:r>
            <a:endParaRPr lang="sl-SI" sz="3200" b="1" dirty="0"/>
          </a:p>
          <a:p>
            <a:r>
              <a:rPr lang="sl-SI" sz="3200" b="1" dirty="0"/>
              <a:t>Če pridejo želje, porečem jim ne,</a:t>
            </a:r>
          </a:p>
          <a:p>
            <a:r>
              <a:rPr lang="sl-SI" sz="3200" b="1" dirty="0"/>
              <a:t>ker zdaj jih pač zame več ni.</a:t>
            </a:r>
          </a:p>
          <a:p>
            <a:r>
              <a:rPr lang="sl-SI" sz="3200" b="1" dirty="0"/>
              <a:t>Žrtev sprejemal odprtih bom rok,</a:t>
            </a:r>
          </a:p>
          <a:p>
            <a:r>
              <a:rPr lang="sl-SI" sz="3200" b="1" dirty="0"/>
              <a:t>ker hočem ljubiti vse ljudi.</a:t>
            </a:r>
          </a:p>
          <a:p>
            <a:r>
              <a:rPr lang="sl-SI" sz="3200" b="1" i="1" dirty="0" smtClean="0"/>
              <a:t>		Novi </a:t>
            </a:r>
            <a:r>
              <a:rPr lang="sl-SI" sz="3200" b="1" i="1" dirty="0"/>
              <a:t>človek sem, ki se bo daroval.</a:t>
            </a:r>
            <a:endParaRPr lang="sl-SI" sz="3200" b="1" dirty="0"/>
          </a:p>
          <a:p>
            <a:r>
              <a:rPr lang="sl-SI" sz="3200" b="1" i="1" dirty="0" smtClean="0"/>
              <a:t>		Bog </a:t>
            </a:r>
            <a:r>
              <a:rPr lang="sl-SI" sz="3200" b="1" i="1" dirty="0"/>
              <a:t>me je zato izbral. 2x</a:t>
            </a:r>
            <a:endParaRPr lang="sl-SI" sz="3200" b="1" dirty="0"/>
          </a:p>
          <a:p>
            <a:r>
              <a:rPr lang="sl-SI" sz="3200" b="1" dirty="0" smtClean="0"/>
              <a:t>V </a:t>
            </a:r>
            <a:r>
              <a:rPr lang="sl-SI" sz="3200" b="1" dirty="0"/>
              <a:t>nekem trenutku poklical me je;</a:t>
            </a:r>
          </a:p>
          <a:p>
            <a:r>
              <a:rPr lang="sl-SI" sz="3200" b="1" dirty="0"/>
              <a:t>poznal ga nisem takrat.</a:t>
            </a:r>
          </a:p>
          <a:p>
            <a:r>
              <a:rPr lang="sl-SI" sz="3200" b="1" dirty="0"/>
              <a:t>Zdaj vem, kdo šepeče skrivnosti mi v srce.</a:t>
            </a:r>
          </a:p>
          <a:p>
            <a:r>
              <a:rPr lang="sl-SI" sz="3200" b="1" dirty="0"/>
              <a:t>zdaj vem, kdo usmerja mi korak.</a:t>
            </a:r>
            <a:br>
              <a:rPr lang="sl-SI" sz="3200" b="1" dirty="0"/>
            </a:br>
            <a:r>
              <a:rPr lang="sl-SI" sz="3200" b="1" dirty="0"/>
              <a:t>Droben, preprost v meni živi,</a:t>
            </a:r>
            <a:br>
              <a:rPr lang="sl-SI" sz="3200" b="1" dirty="0"/>
            </a:br>
            <a:r>
              <a:rPr lang="sl-SI" sz="3200" b="1" dirty="0"/>
              <a:t>njegova luč pot kaže mi v temi</a:t>
            </a:r>
            <a:r>
              <a:rPr lang="sl-SI" sz="32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8106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35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57158" y="6000768"/>
            <a:ext cx="2596265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sz="1500" b="1" dirty="0">
                <a:solidFill>
                  <a:srgbClr val="002060"/>
                </a:solidFill>
                <a:latin typeface="Calibri" panose="020F0502020204030204" pitchFamily="34" charset="0"/>
              </a:rPr>
              <a:t>Pripravila</a:t>
            </a:r>
            <a:r>
              <a:rPr lang="sl-SI" sz="1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: s. Zdenka Prevolšek</a:t>
            </a:r>
            <a:endParaRPr lang="sl-SI" sz="15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sz="1500" b="1" dirty="0">
                <a:solidFill>
                  <a:srgbClr val="002060"/>
                </a:solidFill>
                <a:latin typeface="Calibri" panose="020F0502020204030204" pitchFamily="34" charset="0"/>
              </a:rPr>
              <a:t>Fotografije</a:t>
            </a:r>
            <a:r>
              <a:rPr lang="sl-SI" sz="1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: splet</a:t>
            </a:r>
            <a:endParaRPr lang="sl-SI" sz="15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126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0" y="258901"/>
            <a:ext cx="9144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l-SI" sz="1000" b="1" dirty="0" smtClean="0">
              <a:solidFill>
                <a:srgbClr val="663300"/>
              </a:solidFill>
            </a:endParaRPr>
          </a:p>
          <a:p>
            <a:pPr algn="ctr"/>
            <a:r>
              <a:rPr lang="sl-SI" sz="4400" b="1" dirty="0"/>
              <a:t>Vsi, ki ste žejni, vsi utrujeni, </a:t>
            </a:r>
          </a:p>
          <a:p>
            <a:pPr algn="ctr"/>
            <a:r>
              <a:rPr lang="sl-SI" sz="4400" b="1" dirty="0"/>
              <a:t>pridite k vodi, potopite srce v Mé. </a:t>
            </a:r>
          </a:p>
          <a:p>
            <a:pPr algn="ctr"/>
            <a:r>
              <a:rPr lang="sl-SI" sz="4400" b="1" dirty="0"/>
              <a:t>Bolečina in žalost se izpereta, </a:t>
            </a:r>
          </a:p>
          <a:p>
            <a:pPr algn="ctr"/>
            <a:r>
              <a:rPr lang="sl-SI" sz="4400" b="1" dirty="0"/>
              <a:t>v valovih neskončnih, </a:t>
            </a:r>
            <a:endParaRPr lang="sl-SI" sz="4400" b="1" dirty="0" smtClean="0"/>
          </a:p>
          <a:p>
            <a:pPr algn="ctr"/>
            <a:r>
              <a:rPr lang="sl-SI" sz="4400" b="1" dirty="0" smtClean="0"/>
              <a:t>Božjega </a:t>
            </a:r>
            <a:r>
              <a:rPr lang="sl-SI" sz="4400" b="1" dirty="0"/>
              <a:t>usmiljenja. </a:t>
            </a:r>
          </a:p>
          <a:p>
            <a:pPr algn="ctr"/>
            <a:r>
              <a:rPr lang="sl-SI" sz="4400" b="1" i="1" dirty="0"/>
              <a:t>Kličem: Pridi, Jezus, Bog! </a:t>
            </a:r>
          </a:p>
          <a:p>
            <a:pPr algn="ctr"/>
            <a:r>
              <a:rPr lang="sl-SI" sz="4400" b="1" i="1" dirty="0"/>
              <a:t>Pridi k nam, pridi k nam, </a:t>
            </a:r>
          </a:p>
          <a:p>
            <a:pPr algn="ctr"/>
            <a:r>
              <a:rPr lang="sl-SI" sz="4400" b="1" i="1" dirty="0"/>
              <a:t>odžejaj nas z ljubeznijo, </a:t>
            </a:r>
            <a:endParaRPr lang="sl-SI" sz="4400" b="1" i="1" dirty="0" smtClean="0"/>
          </a:p>
          <a:p>
            <a:pPr algn="ctr"/>
            <a:r>
              <a:rPr lang="sl-SI" sz="4400" b="1" i="1" dirty="0" smtClean="0"/>
              <a:t>greh </a:t>
            </a:r>
            <a:r>
              <a:rPr lang="sl-SI" sz="4400" b="1" i="1" dirty="0"/>
              <a:t>izperi z milostjo</a:t>
            </a:r>
            <a:r>
              <a:rPr lang="sl-SI" sz="4400" b="1" i="1" dirty="0" smtClean="0"/>
              <a:t>…</a:t>
            </a:r>
            <a:endParaRPr lang="sl-SI" sz="4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4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6620" y="1690062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400" b="1" i="1" dirty="0" smtClean="0"/>
              <a:t>…</a:t>
            </a:r>
            <a:r>
              <a:rPr lang="sl-SI" sz="4400" b="1" i="1" dirty="0"/>
              <a:t>k nam, pridi k nam, </a:t>
            </a:r>
            <a:endParaRPr lang="sl-SI" sz="4400" b="1" i="1" dirty="0" smtClean="0"/>
          </a:p>
          <a:p>
            <a:pPr algn="ctr"/>
            <a:r>
              <a:rPr lang="sl-SI" sz="4400" b="1" i="1" dirty="0" smtClean="0"/>
              <a:t>žejni </a:t>
            </a:r>
            <a:r>
              <a:rPr lang="sl-SI" sz="4400" b="1" i="1" dirty="0"/>
              <a:t>smo, utrujeni, </a:t>
            </a:r>
          </a:p>
          <a:p>
            <a:pPr algn="ctr"/>
            <a:r>
              <a:rPr lang="sl-SI" sz="4400" b="1" i="1" dirty="0"/>
              <a:t>vse po Tebi hrepeni, </a:t>
            </a:r>
            <a:endParaRPr lang="sl-SI" sz="4400" b="1" i="1" dirty="0" smtClean="0"/>
          </a:p>
          <a:p>
            <a:pPr algn="ctr"/>
            <a:r>
              <a:rPr lang="sl-SI" sz="4400" b="1" i="1" dirty="0" smtClean="0"/>
              <a:t>vse </a:t>
            </a:r>
            <a:r>
              <a:rPr lang="sl-SI" sz="4400" b="1" i="1" dirty="0"/>
              <a:t>po Tebi hrepeni. </a:t>
            </a:r>
          </a:p>
          <a:p>
            <a:pPr algn="ctr"/>
            <a:r>
              <a:rPr lang="sl-SI" sz="4400" b="1" i="1" dirty="0"/>
              <a:t>Pridi, Sveti Duh!</a:t>
            </a:r>
            <a:endParaRPr lang="sl-SI" sz="4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0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131841" cy="236212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02" y="5229200"/>
            <a:ext cx="3422195" cy="16288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354544"/>
            <a:ext cx="5135239" cy="2887755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3389892" y="5638868"/>
            <a:ext cx="3260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000" cap="all" dirty="0" smtClean="0">
                <a:solidFill>
                  <a:srgbClr val="002060"/>
                </a:solidFill>
                <a:latin typeface="Albertus Extra Bold" panose="020E0802040304020204" pitchFamily="34" charset="0"/>
                <a:cs typeface="Agent Orange" panose="00000400000000000000" pitchFamily="2" charset="0"/>
              </a:rPr>
              <a:t>VODA</a:t>
            </a:r>
            <a:endParaRPr lang="sl-SI" sz="7000" cap="all" dirty="0">
              <a:solidFill>
                <a:srgbClr val="002060"/>
              </a:solidFill>
              <a:latin typeface="Albertus Extra Bold" panose="020E0802040304020204" pitchFamily="34" charset="0"/>
              <a:cs typeface="Agent Orange" panose="00000400000000000000" pitchFamily="2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08" y="-684288"/>
            <a:ext cx="2015229" cy="304641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215110"/>
            <a:ext cx="2516070" cy="164288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07" y="2924944"/>
            <a:ext cx="4049595" cy="231735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06" y="-1"/>
            <a:ext cx="4017293" cy="29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10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7334" cy="6858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83333" y="0"/>
            <a:ext cx="9144001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/>
              <a:t>Voda je vir življenja. </a:t>
            </a:r>
            <a:endParaRPr lang="sl-SI" sz="3200" b="1" dirty="0" smtClean="0"/>
          </a:p>
          <a:p>
            <a:pPr algn="ctr"/>
            <a:r>
              <a:rPr lang="sl-SI" sz="3200" b="1" dirty="0" smtClean="0"/>
              <a:t>Brez </a:t>
            </a:r>
            <a:r>
              <a:rPr lang="sl-SI" sz="3200" b="1" dirty="0"/>
              <a:t>nje ne obstaja nobena celica. </a:t>
            </a:r>
            <a:endParaRPr lang="sl-SI" sz="3200" b="1" dirty="0" smtClean="0"/>
          </a:p>
          <a:p>
            <a:pPr algn="ctr"/>
            <a:r>
              <a:rPr lang="sl-SI" sz="3200" b="1" dirty="0" smtClean="0"/>
              <a:t>Kakor </a:t>
            </a:r>
            <a:r>
              <a:rPr lang="sl-SI" sz="3200" b="1" dirty="0"/>
              <a:t>je voda nujno potrebna za življenje, </a:t>
            </a:r>
            <a:endParaRPr lang="sl-SI" sz="3200" b="1" dirty="0" smtClean="0"/>
          </a:p>
          <a:p>
            <a:pPr algn="ctr"/>
            <a:r>
              <a:rPr lang="sl-SI" sz="3200" b="1" dirty="0" smtClean="0"/>
              <a:t>tako </a:t>
            </a:r>
            <a:r>
              <a:rPr lang="sl-SI" sz="3200" b="1" dirty="0"/>
              <a:t>je krst nujno potreben </a:t>
            </a:r>
            <a:endParaRPr lang="sl-SI" sz="3200" b="1" dirty="0" smtClean="0"/>
          </a:p>
          <a:p>
            <a:pPr algn="ctr"/>
            <a:r>
              <a:rPr lang="sl-SI" sz="3200" b="1" dirty="0" smtClean="0"/>
              <a:t>za </a:t>
            </a:r>
            <a:r>
              <a:rPr lang="sl-SI" sz="3200" b="1" dirty="0"/>
              <a:t>vključitev v Kristusovo Cerkev. </a:t>
            </a:r>
            <a:endParaRPr lang="sl-SI" sz="3200" b="1" dirty="0" smtClean="0"/>
          </a:p>
          <a:p>
            <a:pPr algn="ctr"/>
            <a:endParaRPr lang="sl-SI" sz="3200" b="1" dirty="0"/>
          </a:p>
          <a:p>
            <a:pPr algn="ctr"/>
            <a:endParaRPr lang="sl-SI" sz="3200" b="1" dirty="0" smtClean="0"/>
          </a:p>
          <a:p>
            <a:pPr algn="ctr"/>
            <a:endParaRPr lang="sl-SI" sz="3200" b="1" dirty="0"/>
          </a:p>
          <a:p>
            <a:pPr algn="ctr"/>
            <a:endParaRPr lang="sl-SI" sz="3200" b="1" dirty="0" smtClean="0"/>
          </a:p>
          <a:p>
            <a:pPr algn="ctr"/>
            <a:endParaRPr lang="sl-SI" sz="1000" b="1" dirty="0" smtClean="0"/>
          </a:p>
          <a:p>
            <a:pPr algn="ctr"/>
            <a:endParaRPr lang="sl-SI" sz="1000" b="1" dirty="0"/>
          </a:p>
          <a:p>
            <a:pPr algn="ctr"/>
            <a:endParaRPr lang="sl-SI" sz="1000" b="1" dirty="0" smtClean="0"/>
          </a:p>
          <a:p>
            <a:pPr algn="ctr"/>
            <a:endParaRPr lang="sl-SI" sz="1000" b="1" dirty="0"/>
          </a:p>
          <a:p>
            <a:pPr algn="ctr"/>
            <a:endParaRPr lang="sl-SI" sz="1000" b="1" dirty="0"/>
          </a:p>
          <a:p>
            <a:pPr algn="ctr"/>
            <a:r>
              <a:rPr lang="sl-SI" sz="3200" b="1" dirty="0" smtClean="0"/>
              <a:t>Pomeni</a:t>
            </a:r>
            <a:r>
              <a:rPr lang="sl-SI" sz="3200" b="1" dirty="0"/>
              <a:t> </a:t>
            </a:r>
            <a:r>
              <a:rPr lang="sl-SI" sz="3200" b="1" i="1" u="sng" dirty="0"/>
              <a:t>Tvoj izvirni greh je izbrisan, sedaj si očiščen. Postal si novi človek.</a:t>
            </a:r>
            <a:r>
              <a:rPr lang="sl-SI" sz="3200" b="1" dirty="0"/>
              <a:t> S tem je krščenec očiščen </a:t>
            </a:r>
            <a:endParaRPr lang="sl-SI" sz="3200" b="1" dirty="0" smtClean="0"/>
          </a:p>
          <a:p>
            <a:pPr algn="ctr"/>
            <a:r>
              <a:rPr lang="sl-SI" sz="3200" b="1" dirty="0" smtClean="0"/>
              <a:t>vseh </a:t>
            </a:r>
            <a:r>
              <a:rPr lang="sl-SI" sz="3200" b="1" dirty="0"/>
              <a:t>grehov in prejme </a:t>
            </a:r>
            <a:r>
              <a:rPr lang="sl-SI" sz="3200" b="1" dirty="0" smtClean="0"/>
              <a:t>Božjo </a:t>
            </a:r>
            <a:r>
              <a:rPr lang="sl-SI" sz="3200" b="1" dirty="0"/>
              <a:t>milost.</a:t>
            </a:r>
          </a:p>
        </p:txBody>
      </p:sp>
    </p:spTree>
    <p:extLst>
      <p:ext uri="{BB962C8B-B14F-4D97-AF65-F5344CB8AC3E}">
        <p14:creationId xmlns:p14="http://schemas.microsoft.com/office/powerpoint/2010/main" val="2470676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7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06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7334" cy="6858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83333" y="0"/>
            <a:ext cx="914400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/>
              <a:t>K </a:t>
            </a:r>
            <a:r>
              <a:rPr lang="sl-SI" sz="3200" b="1" dirty="0"/>
              <a:t>izviru so me prinesli, ko sem </a:t>
            </a:r>
            <a:r>
              <a:rPr lang="sl-SI" sz="3200" b="1" dirty="0" smtClean="0"/>
              <a:t>imela </a:t>
            </a:r>
            <a:r>
              <a:rPr lang="sl-SI" sz="3200" b="1" dirty="0"/>
              <a:t>šele nekaj dni</a:t>
            </a:r>
          </a:p>
          <a:p>
            <a:r>
              <a:rPr lang="sl-SI" sz="3200" b="1" dirty="0"/>
              <a:t>in se torej niti megleno ne spominjam tega obreda.</a:t>
            </a:r>
          </a:p>
          <a:p>
            <a:r>
              <a:rPr lang="sl-SI" sz="3200" b="1" dirty="0" smtClean="0"/>
              <a:t>H </a:t>
            </a:r>
            <a:r>
              <a:rPr lang="sl-SI" sz="3200" b="1" dirty="0"/>
              <a:t>krstu so me prinesli zato,</a:t>
            </a:r>
          </a:p>
          <a:p>
            <a:r>
              <a:rPr lang="sl-SI" sz="3200" b="1" dirty="0"/>
              <a:t>da bi bilo moje nadvse mlado življenje</a:t>
            </a:r>
          </a:p>
          <a:p>
            <a:r>
              <a:rPr lang="sl-SI" sz="3200" b="1" dirty="0"/>
              <a:t>že od začetka pod znamenjem </a:t>
            </a:r>
            <a:endParaRPr lang="sl-SI" sz="3200" b="1" dirty="0" smtClean="0"/>
          </a:p>
          <a:p>
            <a:r>
              <a:rPr lang="sl-SI" sz="3200" b="1" dirty="0" smtClean="0"/>
              <a:t>Kristusa križanega </a:t>
            </a:r>
            <a:r>
              <a:rPr lang="sl-SI" sz="3200" b="1" dirty="0"/>
              <a:t>in vstalega.</a:t>
            </a:r>
          </a:p>
          <a:p>
            <a:r>
              <a:rPr lang="sl-SI" sz="3200" b="1" dirty="0"/>
              <a:t>Moj oče in moja mati sta mi že posredovala življenje,</a:t>
            </a:r>
          </a:p>
          <a:p>
            <a:r>
              <a:rPr lang="sl-SI" sz="3200" b="1" dirty="0"/>
              <a:t>trepetaje sta me pričakovala, </a:t>
            </a:r>
            <a:endParaRPr lang="sl-SI" sz="3200" b="1" dirty="0" smtClean="0"/>
          </a:p>
          <a:p>
            <a:r>
              <a:rPr lang="sl-SI" sz="3200" b="1" dirty="0" smtClean="0"/>
              <a:t>z </a:t>
            </a:r>
            <a:r>
              <a:rPr lang="sl-SI" sz="3200" b="1" dirty="0"/>
              <a:t>veseljem sta me sprejela.</a:t>
            </a:r>
          </a:p>
          <a:p>
            <a:r>
              <a:rPr lang="sl-SI" sz="3200" b="1" dirty="0"/>
              <a:t>Meni sta prihranila najboljše od tistega, </a:t>
            </a:r>
          </a:p>
          <a:p>
            <a:r>
              <a:rPr lang="sl-SI" sz="3200" b="1" dirty="0"/>
              <a:t>kar sta imela na razpolago:</a:t>
            </a:r>
          </a:p>
          <a:p>
            <a:r>
              <a:rPr lang="sl-SI" sz="3200" b="1" dirty="0"/>
              <a:t>svojo skrb in svojo </a:t>
            </a:r>
            <a:r>
              <a:rPr lang="sl-SI" sz="3200" b="1" dirty="0" smtClean="0"/>
              <a:t>nežnost,</a:t>
            </a:r>
          </a:p>
          <a:p>
            <a:r>
              <a:rPr lang="sl-SI" sz="3200" b="1" dirty="0" smtClean="0"/>
              <a:t>hrano</a:t>
            </a:r>
            <a:r>
              <a:rPr lang="sl-SI" sz="3200" b="1" dirty="0"/>
              <a:t>, potrebno, da bi </a:t>
            </a:r>
            <a:r>
              <a:rPr lang="sl-SI" sz="3200" b="1" dirty="0" smtClean="0"/>
              <a:t>rasla,</a:t>
            </a:r>
            <a:endParaRPr lang="sl-SI" sz="3200" b="1" dirty="0"/>
          </a:p>
          <a:p>
            <a:r>
              <a:rPr lang="sl-SI" sz="3200" b="1" dirty="0"/>
              <a:t>oblačila, da bi me obvarovala pred mrazom</a:t>
            </a:r>
            <a:r>
              <a:rPr lang="sl-SI" sz="3200" b="1" dirty="0" smtClean="0"/>
              <a:t>…</a:t>
            </a:r>
            <a:endParaRPr lang="sl-SI" sz="3200" b="1" dirty="0"/>
          </a:p>
        </p:txBody>
      </p:sp>
    </p:spTree>
    <p:extLst>
      <p:ext uri="{BB962C8B-B14F-4D97-AF65-F5344CB8AC3E}">
        <p14:creationId xmlns:p14="http://schemas.microsoft.com/office/powerpoint/2010/main" val="2860497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7334" cy="6858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83333" y="0"/>
            <a:ext cx="914400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/>
              <a:t>Toda </a:t>
            </a:r>
            <a:r>
              <a:rPr lang="sl-SI" sz="3200" b="1" dirty="0"/>
              <a:t>to je bilo pravzaprav ničevo</a:t>
            </a:r>
          </a:p>
          <a:p>
            <a:r>
              <a:rPr lang="sl-SI" sz="3200" b="1" dirty="0"/>
              <a:t>v primerjavi s tem, </a:t>
            </a:r>
            <a:endParaRPr lang="sl-SI" sz="3200" b="1" dirty="0" smtClean="0"/>
          </a:p>
          <a:p>
            <a:r>
              <a:rPr lang="sl-SI" sz="3200" b="1" dirty="0" smtClean="0"/>
              <a:t>kar </a:t>
            </a:r>
            <a:r>
              <a:rPr lang="sl-SI" sz="3200" b="1" dirty="0"/>
              <a:t>si mi </a:t>
            </a:r>
            <a:r>
              <a:rPr lang="sl-SI" sz="3200" b="1" dirty="0" smtClean="0"/>
              <a:t>mogel ponuditi </a:t>
            </a:r>
            <a:r>
              <a:rPr lang="sl-SI" sz="3200" b="1" dirty="0"/>
              <a:t>Ti, </a:t>
            </a:r>
            <a:endParaRPr lang="sl-SI" sz="3200" b="1" dirty="0" smtClean="0"/>
          </a:p>
          <a:p>
            <a:r>
              <a:rPr lang="sl-SI" sz="3200" b="1" dirty="0" smtClean="0"/>
              <a:t>Gospod </a:t>
            </a:r>
            <a:r>
              <a:rPr lang="sl-SI" sz="3200" b="1" dirty="0"/>
              <a:t>Bog.</a:t>
            </a:r>
          </a:p>
          <a:p>
            <a:r>
              <a:rPr lang="sl-SI" sz="3200" b="1" dirty="0"/>
              <a:t>Krstna voda mi je dala to,</a:t>
            </a:r>
          </a:p>
          <a:p>
            <a:r>
              <a:rPr lang="sl-SI" sz="3200" b="1" dirty="0"/>
              <a:t>česar mi ni mogel podariti nihče drug:</a:t>
            </a:r>
          </a:p>
          <a:p>
            <a:r>
              <a:rPr lang="sl-SI" sz="3200" b="1" dirty="0"/>
              <a:t>brezmejno usmiljenje,</a:t>
            </a:r>
          </a:p>
          <a:p>
            <a:r>
              <a:rPr lang="sl-SI" sz="3200" b="1" dirty="0"/>
              <a:t>zaupanje sinov,</a:t>
            </a:r>
          </a:p>
          <a:p>
            <a:r>
              <a:rPr lang="sl-SI" sz="3200" b="1" dirty="0"/>
              <a:t>veselje, da Te morem srečati,</a:t>
            </a:r>
          </a:p>
          <a:p>
            <a:r>
              <a:rPr lang="sl-SI" sz="3200" b="1" dirty="0"/>
              <a:t>moč, ki je potrebna </a:t>
            </a:r>
            <a:endParaRPr lang="sl-SI" sz="3200" b="1" dirty="0" smtClean="0"/>
          </a:p>
          <a:p>
            <a:r>
              <a:rPr lang="sl-SI" sz="3200" b="1" dirty="0" smtClean="0"/>
              <a:t>za </a:t>
            </a:r>
            <a:r>
              <a:rPr lang="sl-SI" sz="3200" b="1" dirty="0"/>
              <a:t>premagovanje vsakršnih ovir,</a:t>
            </a:r>
          </a:p>
          <a:p>
            <a:r>
              <a:rPr lang="sl-SI" sz="3200" b="1" dirty="0"/>
              <a:t>možnost, da bi </a:t>
            </a:r>
            <a:r>
              <a:rPr lang="sl-SI" sz="3200" b="1" dirty="0" smtClean="0"/>
              <a:t>ozdravela </a:t>
            </a:r>
            <a:r>
              <a:rPr lang="sl-SI" sz="3200" b="1" dirty="0"/>
              <a:t>od ran, </a:t>
            </a:r>
            <a:endParaRPr lang="sl-SI" sz="3200" b="1" dirty="0" smtClean="0"/>
          </a:p>
          <a:p>
            <a:r>
              <a:rPr lang="sl-SI" sz="3200" b="1" dirty="0" smtClean="0"/>
              <a:t>ki </a:t>
            </a:r>
            <a:r>
              <a:rPr lang="sl-SI" sz="3200" b="1" dirty="0"/>
              <a:t>jih prizadene zlo.</a:t>
            </a:r>
          </a:p>
        </p:txBody>
      </p:sp>
    </p:spTree>
    <p:extLst>
      <p:ext uri="{BB962C8B-B14F-4D97-AF65-F5344CB8AC3E}">
        <p14:creationId xmlns:p14="http://schemas.microsoft.com/office/powerpoint/2010/main" val="2049946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899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1247</TotalTime>
  <Words>346</Words>
  <Application>Microsoft Office PowerPoint</Application>
  <PresentationFormat>Diaprojekcija na zaslonu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Agent Orange</vt:lpstr>
      <vt:lpstr>Albertus Extra Bold</vt:lpstr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s.Zdenka</dc:creator>
  <cp:lastModifiedBy>s.Zdenka</cp:lastModifiedBy>
  <cp:revision>69</cp:revision>
  <dcterms:created xsi:type="dcterms:W3CDTF">2013-02-06T09:28:25Z</dcterms:created>
  <dcterms:modified xsi:type="dcterms:W3CDTF">2019-02-11T16:38:07Z</dcterms:modified>
</cp:coreProperties>
</file>