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HVD Bodedo" panose="020B0604020202020204" pitchFamily="2" charset="0"/>
      <p:regular r:id="rId18"/>
    </p:embeddedFont>
    <p:embeddedFont>
      <p:font typeface="Sassoon Infant Rg" panose="02000503030000020003" pitchFamily="50" charset="0"/>
      <p:regular r:id="rId19"/>
      <p:bold r:id="rId20"/>
    </p:embeddedFont>
    <p:embeddedFont>
      <p:font typeface="Calibri Light" panose="020F0302020204030204" pitchFamily="34" charset="0"/>
      <p:regular r:id="rId21"/>
      <p: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CFF"/>
    <a:srgbClr val="FF00FF"/>
    <a:srgbClr val="BB81DD"/>
    <a:srgbClr val="5E9431"/>
    <a:srgbClr val="FFB260"/>
    <a:srgbClr val="CACACA"/>
    <a:srgbClr val="B9B9B9"/>
    <a:srgbClr val="FFF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4" autoAdjust="0"/>
    <p:restoredTop sz="94660"/>
  </p:normalViewPr>
  <p:slideViewPr>
    <p:cSldViewPr snapToGrid="0">
      <p:cViewPr varScale="1">
        <p:scale>
          <a:sx n="71" d="100"/>
          <a:sy n="71" d="100"/>
        </p:scale>
        <p:origin x="1530" y="60"/>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EB9F3AE-220E-46A8-A625-5FE828614B91}" type="datetimeFigureOut">
              <a:rPr lang="en-GB"/>
              <a:pPr>
                <a:defRPr/>
              </a:pPr>
              <a:t>13/11/2020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6733325-F787-4897-8664-BCEB7D432DF6}" type="slidenum">
              <a:rPr lang="en-GB"/>
              <a:pPr>
                <a:defRPr/>
              </a:pPr>
              <a:t>‹#›</a:t>
            </a:fld>
            <a:endParaRPr lang="en-GB"/>
          </a:p>
        </p:txBody>
      </p:sp>
    </p:spTree>
    <p:extLst>
      <p:ext uri="{BB962C8B-B14F-4D97-AF65-F5344CB8AC3E}">
        <p14:creationId xmlns:p14="http://schemas.microsoft.com/office/powerpoint/2010/main" val="227927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B4289E8-D6A3-475F-A54E-42DF27EC88CE}" type="datetimeFigureOut">
              <a:rPr lang="en-GB"/>
              <a:pPr>
                <a:defRPr/>
              </a:pPr>
              <a:t>13/11/2020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3E2EA9-BF95-4692-B232-83F67D9FFA70}" type="slidenum">
              <a:rPr lang="en-GB"/>
              <a:pPr>
                <a:defRPr/>
              </a:pPr>
              <a:t>‹#›</a:t>
            </a:fld>
            <a:endParaRPr lang="en-GB"/>
          </a:p>
        </p:txBody>
      </p:sp>
    </p:spTree>
    <p:extLst>
      <p:ext uri="{BB962C8B-B14F-4D97-AF65-F5344CB8AC3E}">
        <p14:creationId xmlns:p14="http://schemas.microsoft.com/office/powerpoint/2010/main" val="1176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1B3D82-4BED-43EA-BAED-796B5089CE57}" type="datetimeFigureOut">
              <a:rPr lang="en-GB"/>
              <a:pPr>
                <a:defRPr/>
              </a:pPr>
              <a:t>13/11/2020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F2661D-AAE7-41B5-9FF1-CEB0BD3964DC}" type="slidenum">
              <a:rPr lang="en-GB"/>
              <a:pPr>
                <a:defRPr/>
              </a:pPr>
              <a:t>‹#›</a:t>
            </a:fld>
            <a:endParaRPr lang="en-GB"/>
          </a:p>
        </p:txBody>
      </p:sp>
    </p:spTree>
    <p:extLst>
      <p:ext uri="{BB962C8B-B14F-4D97-AF65-F5344CB8AC3E}">
        <p14:creationId xmlns:p14="http://schemas.microsoft.com/office/powerpoint/2010/main" val="3179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A45800-B4BD-4C03-8E23-7FEADD8DECF8}" type="datetimeFigureOut">
              <a:rPr lang="en-GB"/>
              <a:pPr>
                <a:defRPr/>
              </a:pPr>
              <a:t>13/11/2020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CA74D4-B9D4-4F45-A1DA-E42605E8EB4D}" type="slidenum">
              <a:rPr lang="en-GB"/>
              <a:pPr>
                <a:defRPr/>
              </a:pPr>
              <a:t>‹#›</a:t>
            </a:fld>
            <a:endParaRPr lang="en-GB"/>
          </a:p>
        </p:txBody>
      </p:sp>
    </p:spTree>
    <p:extLst>
      <p:ext uri="{BB962C8B-B14F-4D97-AF65-F5344CB8AC3E}">
        <p14:creationId xmlns:p14="http://schemas.microsoft.com/office/powerpoint/2010/main" val="313534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7883EA-65D9-447D-A73C-2BEC838ED0ED}" type="datetimeFigureOut">
              <a:rPr lang="en-GB"/>
              <a:pPr>
                <a:defRPr/>
              </a:pPr>
              <a:t>13/11/2020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4A5A74-A86A-40A8-B1A0-DD7775208D38}" type="slidenum">
              <a:rPr lang="en-GB"/>
              <a:pPr>
                <a:defRPr/>
              </a:pPr>
              <a:t>‹#›</a:t>
            </a:fld>
            <a:endParaRPr lang="en-GB"/>
          </a:p>
        </p:txBody>
      </p:sp>
    </p:spTree>
    <p:extLst>
      <p:ext uri="{BB962C8B-B14F-4D97-AF65-F5344CB8AC3E}">
        <p14:creationId xmlns:p14="http://schemas.microsoft.com/office/powerpoint/2010/main" val="88974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2F9B18B-E129-40F0-B809-894518C9DF19}" type="datetimeFigureOut">
              <a:rPr lang="en-GB"/>
              <a:pPr>
                <a:defRPr/>
              </a:pPr>
              <a:t>13/11/2020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F0D961-DA61-4C4D-816D-52400167D138}" type="slidenum">
              <a:rPr lang="en-GB"/>
              <a:pPr>
                <a:defRPr/>
              </a:pPr>
              <a:t>‹#›</a:t>
            </a:fld>
            <a:endParaRPr lang="en-GB"/>
          </a:p>
        </p:txBody>
      </p:sp>
    </p:spTree>
    <p:extLst>
      <p:ext uri="{BB962C8B-B14F-4D97-AF65-F5344CB8AC3E}">
        <p14:creationId xmlns:p14="http://schemas.microsoft.com/office/powerpoint/2010/main" val="288875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557E37C-9290-4B73-8A95-3B9762C723E8}" type="datetimeFigureOut">
              <a:rPr lang="en-GB"/>
              <a:pPr>
                <a:defRPr/>
              </a:pPr>
              <a:t>13/11/2020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0E12221-A643-404B-9B5D-BBBA3B7DBB98}" type="slidenum">
              <a:rPr lang="en-GB"/>
              <a:pPr>
                <a:defRPr/>
              </a:pPr>
              <a:t>‹#›</a:t>
            </a:fld>
            <a:endParaRPr lang="en-GB"/>
          </a:p>
        </p:txBody>
      </p:sp>
    </p:spTree>
    <p:extLst>
      <p:ext uri="{BB962C8B-B14F-4D97-AF65-F5344CB8AC3E}">
        <p14:creationId xmlns:p14="http://schemas.microsoft.com/office/powerpoint/2010/main" val="336399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E9142D7-A2BD-4A79-BE7D-7FAEECCC0985}" type="datetimeFigureOut">
              <a:rPr lang="en-GB"/>
              <a:pPr>
                <a:defRPr/>
              </a:pPr>
              <a:t>13/11/2020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84D89BA-670F-4862-80CB-8A43C6069BB3}" type="slidenum">
              <a:rPr lang="en-GB"/>
              <a:pPr>
                <a:defRPr/>
              </a:pPr>
              <a:t>‹#›</a:t>
            </a:fld>
            <a:endParaRPr lang="en-GB"/>
          </a:p>
        </p:txBody>
      </p:sp>
    </p:spTree>
    <p:extLst>
      <p:ext uri="{BB962C8B-B14F-4D97-AF65-F5344CB8AC3E}">
        <p14:creationId xmlns:p14="http://schemas.microsoft.com/office/powerpoint/2010/main" val="208955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D309F-A9C0-4DD7-99F2-B31454B5CB8D}" type="datetimeFigureOut">
              <a:rPr lang="en-GB"/>
              <a:pPr>
                <a:defRPr/>
              </a:pPr>
              <a:t>13/11/2020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9FA5973-2170-49C6-BDEF-9A791BB588D0}" type="slidenum">
              <a:rPr lang="en-GB"/>
              <a:pPr>
                <a:defRPr/>
              </a:pPr>
              <a:t>‹#›</a:t>
            </a:fld>
            <a:endParaRPr lang="en-GB"/>
          </a:p>
        </p:txBody>
      </p:sp>
    </p:spTree>
    <p:extLst>
      <p:ext uri="{BB962C8B-B14F-4D97-AF65-F5344CB8AC3E}">
        <p14:creationId xmlns:p14="http://schemas.microsoft.com/office/powerpoint/2010/main" val="24147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EC517E-0567-47A6-9E6A-E581773FC951}" type="datetimeFigureOut">
              <a:rPr lang="en-GB"/>
              <a:pPr>
                <a:defRPr/>
              </a:pPr>
              <a:t>13/11/2020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3926E4F-106C-4101-8BE1-645EEBDBCA0A}" type="slidenum">
              <a:rPr lang="en-GB"/>
              <a:pPr>
                <a:defRPr/>
              </a:pPr>
              <a:t>‹#›</a:t>
            </a:fld>
            <a:endParaRPr lang="en-GB"/>
          </a:p>
        </p:txBody>
      </p:sp>
    </p:spTree>
    <p:extLst>
      <p:ext uri="{BB962C8B-B14F-4D97-AF65-F5344CB8AC3E}">
        <p14:creationId xmlns:p14="http://schemas.microsoft.com/office/powerpoint/2010/main" val="268314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90DD33-FBFE-483D-A41D-10E045D1B54E}" type="datetimeFigureOut">
              <a:rPr lang="en-GB"/>
              <a:pPr>
                <a:defRPr/>
              </a:pPr>
              <a:t>13/11/2020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41247A-7647-41DA-85A1-7B42F5358FBD}" type="slidenum">
              <a:rPr lang="en-GB"/>
              <a:pPr>
                <a:defRPr/>
              </a:pPr>
              <a:t>‹#›</a:t>
            </a:fld>
            <a:endParaRPr lang="en-GB"/>
          </a:p>
        </p:txBody>
      </p:sp>
    </p:spTree>
    <p:extLst>
      <p:ext uri="{BB962C8B-B14F-4D97-AF65-F5344CB8AC3E}">
        <p14:creationId xmlns:p14="http://schemas.microsoft.com/office/powerpoint/2010/main" val="327264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B6795FE-35CE-4012-B1F8-72150BAEE594}" type="datetimeFigureOut">
              <a:rPr lang="en-GB"/>
              <a:pPr>
                <a:defRPr/>
              </a:pPr>
              <a:t>13/11/2020</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41F12E-5829-4A58-BD28-109593A2F35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126150"/>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0"/>
          <p:cNvSpPr txBox="1">
            <a:spLocks noChangeArrowheads="1"/>
          </p:cNvSpPr>
          <p:nvPr/>
        </p:nvSpPr>
        <p:spPr bwMode="auto">
          <a:xfrm>
            <a:off x="497681" y="312681"/>
            <a:ext cx="81486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sl-SI" altLang="en-US" sz="4000" dirty="0" smtClean="0">
                <a:ln>
                  <a:solidFill>
                    <a:schemeClr val="tx1"/>
                  </a:solidFill>
                </a:ln>
                <a:effectLst>
                  <a:glow rad="101600">
                    <a:schemeClr val="bg1">
                      <a:alpha val="60000"/>
                    </a:schemeClr>
                  </a:glow>
                </a:effectLst>
                <a:latin typeface="HVD Bodedo" panose="02000605000000020003" pitchFamily="2" charset="0"/>
              </a:rPr>
              <a:t>Prilika o talentih</a:t>
            </a:r>
          </a:p>
          <a:p>
            <a:pPr>
              <a:defRPr/>
            </a:pPr>
            <a:r>
              <a:rPr lang="sl-SI" sz="3600" b="1" dirty="0" err="1" smtClean="0"/>
              <a:t>Mt</a:t>
            </a:r>
            <a:r>
              <a:rPr lang="sl-SI" sz="3600" b="1" dirty="0" smtClean="0"/>
              <a:t> 25,14-30</a:t>
            </a:r>
            <a:endParaRPr lang="en-GB" altLang="en-US" sz="3600" b="1" dirty="0" smtClean="0">
              <a:ln>
                <a:solidFill>
                  <a:schemeClr val="tx1"/>
                </a:solidFill>
              </a:ln>
              <a:effectLst>
                <a:glow rad="101600">
                  <a:schemeClr val="bg1">
                    <a:alpha val="60000"/>
                  </a:schemeClr>
                </a:glow>
              </a:effectLst>
              <a:latin typeface="HVD Bodedo" panose="02000605000000020003"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8"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117475" y="263525"/>
            <a:ext cx="890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26 Gospodar pa mu je odgovoril: ›Malopridni in leni služabnik! Vedel si, da žanjem, kjer nisem sejal, in zbiram, kjer nisem razsul? 27 Zato bi moral dati moj denar menjalcem in ob vrnitvi bi jaz prejel svojo lastnino z obrestmi. </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2"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117475" y="120392"/>
            <a:ext cx="8902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28 Vzemite mu torej talent in ga dajte tistemu, ki jih ima deset; 29 kajti vsakemu, ki ima, se bo dalo in bo imel obilo, tistemu pa, ki nima, se bo vzelo tudi to, kar ima. 30 Neuporabnega služabnika pa vrzite ven v </a:t>
            </a:r>
            <a:r>
              <a:rPr lang="sl-SI" sz="2000" dirty="0" err="1" smtClean="0"/>
              <a:t>najzunanjejšo</a:t>
            </a:r>
            <a:r>
              <a:rPr lang="sl-SI" sz="2000" dirty="0" smtClean="0"/>
              <a:t> temo. Tam bo jok in škripanje z zobmi.</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6"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p:cNvSpPr txBox="1">
            <a:spLocks noChangeArrowheads="1"/>
          </p:cNvSpPr>
          <p:nvPr/>
        </p:nvSpPr>
        <p:spPr bwMode="auto">
          <a:xfrm>
            <a:off x="117475" y="418376"/>
            <a:ext cx="890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altLang="en-US" sz="2000" i="1" dirty="0" smtClean="0">
                <a:latin typeface="Sassoon Infant Rg" panose="02000503030000020003" pitchFamily="50" charset="0"/>
              </a:rPr>
              <a:t>Veseli se svojih talentov in sposobnosti. </a:t>
            </a:r>
          </a:p>
          <a:p>
            <a:pPr algn="ctr">
              <a:lnSpc>
                <a:spcPct val="100000"/>
              </a:lnSpc>
              <a:spcBef>
                <a:spcPct val="0"/>
              </a:spcBef>
              <a:buFontTx/>
              <a:buNone/>
            </a:pPr>
            <a:r>
              <a:rPr lang="sl-SI" altLang="en-US" sz="2000" i="1" dirty="0" smtClean="0">
                <a:latin typeface="Sassoon Infant Rg" panose="02000503030000020003" pitchFamily="50" charset="0"/>
              </a:rPr>
              <a:t>Bog ti zaupa, da jih boš obilno pomnožil in z njimi naredil veliko dobrega. </a:t>
            </a:r>
            <a:r>
              <a:rPr lang="sl-SI" altLang="en-US" sz="2000" dirty="0" smtClean="0">
                <a:latin typeface="Sassoon Infant Rg" panose="02000503030000020003" pitchFamily="50" charset="0"/>
                <a:sym typeface="Wingdings" panose="05000000000000000000" pitchFamily="2" charset="2"/>
              </a:rPr>
              <a:t></a:t>
            </a:r>
            <a:r>
              <a:rPr lang="en-GB" altLang="en-US" sz="2000" dirty="0" smtClean="0">
                <a:latin typeface="Sassoon Infant Rg" panose="02000503030000020003" pitchFamily="50" charset="0"/>
              </a:rPr>
              <a:t>. </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75" y="115888"/>
            <a:ext cx="8902700" cy="12080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6"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p:cNvSpPr txBox="1">
            <a:spLocks noChangeArrowheads="1"/>
          </p:cNvSpPr>
          <p:nvPr/>
        </p:nvSpPr>
        <p:spPr bwMode="auto">
          <a:xfrm>
            <a:off x="117475" y="182563"/>
            <a:ext cx="890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14 »Tako bo namreč kakor s človekom, ki se je odpravljal na potovanje in sklical svoje služabnike ter jim izročil svoje premoženje. 15 Enemu je dal pet talentov, drugemu dva in tretjemu enega, vsakemu po njegovi zmožnosti, in odpotoval. </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2080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100"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p:cNvSpPr txBox="1">
            <a:spLocks noChangeArrowheads="1"/>
          </p:cNvSpPr>
          <p:nvPr/>
        </p:nvSpPr>
        <p:spPr bwMode="auto">
          <a:xfrm>
            <a:off x="117475" y="350599"/>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400" dirty="0" smtClean="0"/>
              <a:t>6 Ta, ki je prejel pet talentov, je šel takoj z njimi trgovat </a:t>
            </a:r>
          </a:p>
          <a:p>
            <a:pPr algn="ctr">
              <a:lnSpc>
                <a:spcPct val="100000"/>
              </a:lnSpc>
              <a:spcBef>
                <a:spcPct val="0"/>
              </a:spcBef>
              <a:buFontTx/>
              <a:buNone/>
            </a:pPr>
            <a:r>
              <a:rPr lang="sl-SI" sz="2400" dirty="0" smtClean="0"/>
              <a:t>in je pridobil pet drugih.</a:t>
            </a:r>
            <a:endParaRPr lang="en-GB" altLang="en-US" sz="24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2080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p:cNvSpPr txBox="1">
            <a:spLocks noChangeArrowheads="1"/>
          </p:cNvSpPr>
          <p:nvPr/>
        </p:nvSpPr>
        <p:spPr bwMode="auto">
          <a:xfrm>
            <a:off x="117475" y="306388"/>
            <a:ext cx="890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dirty="0" smtClean="0"/>
              <a:t>17 Prav tako je tisti, ki je prejel dva, pridobil dva druga.</a:t>
            </a:r>
            <a:endParaRPr lang="en-GB" altLang="en-US"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48"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117475" y="174625"/>
            <a:ext cx="890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dirty="0" smtClean="0"/>
              <a:t>18 Oni pa, ki je prejel enega, je šel, skopal jamo in skril denar svojega gospodarja.</a:t>
            </a:r>
            <a:endParaRPr lang="en-GB" altLang="en-US"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2"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p:cNvSpPr txBox="1">
            <a:spLocks noChangeArrowheads="1"/>
          </p:cNvSpPr>
          <p:nvPr/>
        </p:nvSpPr>
        <p:spPr bwMode="auto">
          <a:xfrm>
            <a:off x="117475" y="246063"/>
            <a:ext cx="890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19 Po dolgem času je prišel gospodar teh služabnikov in napravil z njimi obračun. 20 Pristopil je tisti, ki je prejel pet talentov. Prinesel je pet drugih in rekel: ›Gospodar, pet talentov si mi izročil, glej, pet drugih sem pridobil.‹</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96"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17475" y="263525"/>
            <a:ext cx="890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400" dirty="0" smtClean="0"/>
              <a:t>21 Gospodar mu je rekel: ›Prav, dobri in zvesti služabnik! </a:t>
            </a:r>
          </a:p>
          <a:p>
            <a:pPr algn="ctr">
              <a:lnSpc>
                <a:spcPct val="100000"/>
              </a:lnSpc>
              <a:spcBef>
                <a:spcPct val="0"/>
              </a:spcBef>
              <a:buFontTx/>
              <a:buNone/>
            </a:pPr>
            <a:r>
              <a:rPr lang="sl-SI" sz="2400" dirty="0" smtClean="0"/>
              <a:t>V malem si bil zvest, čez veliko te bom postavil. </a:t>
            </a:r>
          </a:p>
          <a:p>
            <a:pPr algn="ctr">
              <a:lnSpc>
                <a:spcPct val="100000"/>
              </a:lnSpc>
              <a:spcBef>
                <a:spcPct val="0"/>
              </a:spcBef>
              <a:buFontTx/>
              <a:buNone/>
            </a:pPr>
            <a:r>
              <a:rPr lang="sl-SI" sz="2400" dirty="0" smtClean="0"/>
              <a:t>Vstopi v veselje svojega gospodarja!‹ </a:t>
            </a:r>
            <a:endParaRPr lang="en-GB" altLang="en-US" sz="24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20"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17475" y="174625"/>
            <a:ext cx="8902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22 Nato je pristopil tisti, ki je dobil dva talenta, in rekel: ›Gospodar, dva talenta si mi izročil, glej, dva druga sem pridobil.‹ 23 Gospodar mu je rekel: ›Prav, dobri in zvesti služabnik! V malem si bil zvest, čez veliko te bom postavil. Vstopi v veselje svojega gospodarja!‹ </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475" y="115888"/>
            <a:ext cx="8902700" cy="13128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063" y="6756400"/>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117475" y="254000"/>
            <a:ext cx="890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sl-SI" sz="2000" dirty="0" smtClean="0"/>
              <a:t>24 Nazadnje je pristopil oni, ki je dobil en talent, in rekel: ›Gospodar, vedel sem, da si trd človek. Žanješ, kjer nisi sejal, in zbiraš, kjer nisi razsul. 25 Zbal sem se in sem šel ter zakopal tvoj talent v zemljo. Glej, tu imaš, kar je tvojega!‹ </a:t>
            </a:r>
            <a:endParaRPr lang="en-GB" altLang="en-US" sz="2000" dirty="0">
              <a:latin typeface="Sassoon Infant Rg" panose="02000503030000020003" pitchFamily="5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40</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HVD Bodedo</vt:lpstr>
      <vt:lpstr>Sassoon Infant Rg</vt:lpstr>
      <vt:lpstr>Calibri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Simona Jeretina</cp:lastModifiedBy>
  <cp:revision>22</cp:revision>
  <dcterms:created xsi:type="dcterms:W3CDTF">2014-10-03T07:47:39Z</dcterms:created>
  <dcterms:modified xsi:type="dcterms:W3CDTF">2020-11-13T03:51:48Z</dcterms:modified>
</cp:coreProperties>
</file>